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70f18c913147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b1544d576e4781"/>
  </p:sldMasterIdLst>
  <p:sldIdLst>
    <p:sldId xmlns:r="http://schemas.openxmlformats.org/officeDocument/2006/relationships" id="256" r:id="R0372f60714db4e2d"/>
    <p:sldId xmlns:r="http://schemas.openxmlformats.org/officeDocument/2006/relationships" id="257" r:id="R031b622f86134068"/>
    <p:sldId xmlns:r="http://schemas.openxmlformats.org/officeDocument/2006/relationships" id="258" r:id="Rd87d32b41dc6436c"/>
    <p:sldId xmlns:r="http://schemas.openxmlformats.org/officeDocument/2006/relationships" id="259" r:id="R56b4084475974fc3"/>
    <p:sldId xmlns:r="http://schemas.openxmlformats.org/officeDocument/2006/relationships" id="260" r:id="Rd9823dca7b46472b"/>
    <p:sldId xmlns:r="http://schemas.openxmlformats.org/officeDocument/2006/relationships" id="261" r:id="R2a7223246e03408a"/>
    <p:sldId xmlns:r="http://schemas.openxmlformats.org/officeDocument/2006/relationships" id="262" r:id="Rb8110d357f304f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1544d576e4781" /><Relationship Type="http://schemas.openxmlformats.org/officeDocument/2006/relationships/slide" Target="/ppt/slides/slide1.xml" Id="R0372f60714db4e2d" /><Relationship Type="http://schemas.openxmlformats.org/officeDocument/2006/relationships/slide" Target="/ppt/slides/slide2.xml" Id="R031b622f86134068" /><Relationship Type="http://schemas.openxmlformats.org/officeDocument/2006/relationships/slide" Target="/ppt/slides/slide3.xml" Id="Rd87d32b41dc6436c" /><Relationship Type="http://schemas.openxmlformats.org/officeDocument/2006/relationships/slide" Target="/ppt/slides/slide4.xml" Id="R56b4084475974fc3" /><Relationship Type="http://schemas.openxmlformats.org/officeDocument/2006/relationships/slide" Target="/ppt/slides/slide5.xml" Id="Rd9823dca7b46472b" /><Relationship Type="http://schemas.openxmlformats.org/officeDocument/2006/relationships/slide" Target="/ppt/slides/slide6.xml" Id="R2a7223246e03408a" /><Relationship Type="http://schemas.openxmlformats.org/officeDocument/2006/relationships/slide" Target="/ppt/slides/slide7.xml" Id="Rb8110d357f304f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4ab52d61c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5c5aae6e4471f" /><Relationship Type="http://schemas.openxmlformats.org/officeDocument/2006/relationships/theme" Target="/ppt/slideMasters/theme/theme1.xml" Id="R20589b8831e846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5c5aae6e4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a4864f61742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4e5aeba7547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e34941a9e47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f041e746943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d97c24ea542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0ae64c0b64a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dd4a09a36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NESTTUN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 INVEST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3 166 771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50 946 018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321 397 252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335 514 097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LØDRUP KVALHEIM  –  34,8 %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 NESTTUN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NORMEAT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PBK HOLDING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92 24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982 763 150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NESTTUN INVEST AS</a:t>
            </a:r>
          </a:p>
        </p:txBody>
      </p:sp>
    </p:spTree>
  </p:cSld>
  <p:clrMapOvr>
    <a:masterClrMapping xmlns:a="http://schemas.openxmlformats.org/drawingml/2006/main"/>
  </p:clrMapOvr>
</p:sld>
</file>