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a8c97b212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e151ffbdf4038"/>
  </p:sldMasterIdLst>
  <p:sldIdLst>
    <p:sldId xmlns:r="http://schemas.openxmlformats.org/officeDocument/2006/relationships" id="256" r:id="R13727d8dc7204e2b"/>
    <p:sldId xmlns:r="http://schemas.openxmlformats.org/officeDocument/2006/relationships" id="257" r:id="Rc2f265156a494859"/>
    <p:sldId xmlns:r="http://schemas.openxmlformats.org/officeDocument/2006/relationships" id="258" r:id="Rb55603b42cf342c8"/>
    <p:sldId xmlns:r="http://schemas.openxmlformats.org/officeDocument/2006/relationships" id="259" r:id="R7672a678613241e0"/>
    <p:sldId xmlns:r="http://schemas.openxmlformats.org/officeDocument/2006/relationships" id="260" r:id="R18c846188cf14780"/>
    <p:sldId xmlns:r="http://schemas.openxmlformats.org/officeDocument/2006/relationships" id="261" r:id="R2f1c4ddcd268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e151ffbdf4038" /><Relationship Type="http://schemas.openxmlformats.org/officeDocument/2006/relationships/slide" Target="/ppt/slides/slide1.xml" Id="R13727d8dc7204e2b" /><Relationship Type="http://schemas.openxmlformats.org/officeDocument/2006/relationships/slide" Target="/ppt/slides/slide2.xml" Id="Rc2f265156a494859" /><Relationship Type="http://schemas.openxmlformats.org/officeDocument/2006/relationships/slide" Target="/ppt/slides/slide3.xml" Id="Rb55603b42cf342c8" /><Relationship Type="http://schemas.openxmlformats.org/officeDocument/2006/relationships/slide" Target="/ppt/slides/slide4.xml" Id="R7672a678613241e0" /><Relationship Type="http://schemas.openxmlformats.org/officeDocument/2006/relationships/slide" Target="/ppt/slides/slide5.xml" Id="R18c846188cf14780" /><Relationship Type="http://schemas.openxmlformats.org/officeDocument/2006/relationships/slide" Target="/ppt/slides/slide6.xml" Id="R2f1c4ddcd268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5a7ebdc3b46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1c25d8f7a4700" /><Relationship Type="http://schemas.openxmlformats.org/officeDocument/2006/relationships/theme" Target="/ppt/slideMasters/theme/theme1.xml" Id="R1268a159a57d46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1c25d8f7a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f5cc7f0d2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03e95e9044a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69ab7f0c44a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0ebaad77a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3f94b29934e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9a1def95f49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PARADIS FORSIKRING OG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FORSIKRING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 FORSIKRING OG FINANS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FORSIKRING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FORSIKRING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FORSIKRING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ASKERHAUG HARALD 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 YVONNE GUNN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FORSIKRING 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982 763 339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FORSIKRING OG FINANS AS</a:t>
            </a:r>
          </a:p>
        </p:txBody>
      </p:sp>
    </p:spTree>
  </p:cSld>
  <p:clrMapOvr>
    <a:masterClrMapping xmlns:a="http://schemas.openxmlformats.org/drawingml/2006/main"/>
  </p:clrMapOvr>
</p:sld>
</file>