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b83ebaae5945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a3083457bc43ad"/>
  </p:sldMasterIdLst>
  <p:sldIdLst>
    <p:sldId xmlns:r="http://schemas.openxmlformats.org/officeDocument/2006/relationships" id="256" r:id="R52b4d9e38fb547f0"/>
    <p:sldId xmlns:r="http://schemas.openxmlformats.org/officeDocument/2006/relationships" id="257" r:id="Rf6606913f58c47a0"/>
    <p:sldId xmlns:r="http://schemas.openxmlformats.org/officeDocument/2006/relationships" id="258" r:id="R3de52a1857bf45c3"/>
    <p:sldId xmlns:r="http://schemas.openxmlformats.org/officeDocument/2006/relationships" id="259" r:id="R1083ce8eaf4344a9"/>
    <p:sldId xmlns:r="http://schemas.openxmlformats.org/officeDocument/2006/relationships" id="260" r:id="R9c35577825994830"/>
    <p:sldId xmlns:r="http://schemas.openxmlformats.org/officeDocument/2006/relationships" id="261" r:id="Ra791ac434c104609"/>
    <p:sldId xmlns:r="http://schemas.openxmlformats.org/officeDocument/2006/relationships" id="262" r:id="Rcdb040fa4f3346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a3083457bc43ad" /><Relationship Type="http://schemas.openxmlformats.org/officeDocument/2006/relationships/slide" Target="/ppt/slides/slide1.xml" Id="R52b4d9e38fb547f0" /><Relationship Type="http://schemas.openxmlformats.org/officeDocument/2006/relationships/slide" Target="/ppt/slides/slide2.xml" Id="Rf6606913f58c47a0" /><Relationship Type="http://schemas.openxmlformats.org/officeDocument/2006/relationships/slide" Target="/ppt/slides/slide3.xml" Id="R3de52a1857bf45c3" /><Relationship Type="http://schemas.openxmlformats.org/officeDocument/2006/relationships/slide" Target="/ppt/slides/slide4.xml" Id="R1083ce8eaf4344a9" /><Relationship Type="http://schemas.openxmlformats.org/officeDocument/2006/relationships/slide" Target="/ppt/slides/slide5.xml" Id="R9c35577825994830" /><Relationship Type="http://schemas.openxmlformats.org/officeDocument/2006/relationships/slide" Target="/ppt/slides/slide6.xml" Id="Ra791ac434c104609" /><Relationship Type="http://schemas.openxmlformats.org/officeDocument/2006/relationships/slide" Target="/ppt/slides/slide7.xml" Id="Rcdb040fa4f3346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9fbbc5d0042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8a48a376847f9" /><Relationship Type="http://schemas.openxmlformats.org/officeDocument/2006/relationships/theme" Target="/ppt/slideMasters/theme/theme1.xml" Id="R5567ad347e6145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f8a48a376847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8eb3e69494c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587dc5e0941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95f8c5ca84c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33c30c27a4c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a723c62384d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37ecf505149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b8492140e4b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MIMAR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MIMAR HOLDING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1 558 263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−992 436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6 985 636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45 369 793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45 985 871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JOHN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Fugleskjærgata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john@oceanelectronics.no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982 766 648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HOLDING AS</a:t>
            </a:r>
          </a:p>
        </p:txBody>
      </p:sp>
    </p:spTree>
  </p:cSld>
  <p:clrMapOvr>
    <a:masterClrMapping xmlns:a="http://schemas.openxmlformats.org/drawingml/2006/main"/>
  </p:clrMapOvr>
</p:sld>
</file>