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75193a24f34e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d5c292e95045fb"/>
  </p:sldMasterIdLst>
  <p:sldIdLst>
    <p:sldId xmlns:r="http://schemas.openxmlformats.org/officeDocument/2006/relationships" id="256" r:id="R8a5c4a50523f47f5"/>
    <p:sldId xmlns:r="http://schemas.openxmlformats.org/officeDocument/2006/relationships" id="257" r:id="R81e4951409ea492f"/>
    <p:sldId xmlns:r="http://schemas.openxmlformats.org/officeDocument/2006/relationships" id="258" r:id="Rb9ce1297da1e4665"/>
    <p:sldId xmlns:r="http://schemas.openxmlformats.org/officeDocument/2006/relationships" id="259" r:id="R86664dbc6d3c4195"/>
    <p:sldId xmlns:r="http://schemas.openxmlformats.org/officeDocument/2006/relationships" id="260" r:id="R4c0364fa8e134d7f"/>
    <p:sldId xmlns:r="http://schemas.openxmlformats.org/officeDocument/2006/relationships" id="261" r:id="Rde7538b4df8e413e"/>
    <p:sldId xmlns:r="http://schemas.openxmlformats.org/officeDocument/2006/relationships" id="262" r:id="R84afacfae63845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d5c292e95045fb" /><Relationship Type="http://schemas.openxmlformats.org/officeDocument/2006/relationships/slide" Target="/ppt/slides/slide1.xml" Id="R8a5c4a50523f47f5" /><Relationship Type="http://schemas.openxmlformats.org/officeDocument/2006/relationships/slide" Target="/ppt/slides/slide2.xml" Id="R81e4951409ea492f" /><Relationship Type="http://schemas.openxmlformats.org/officeDocument/2006/relationships/slide" Target="/ppt/slides/slide3.xml" Id="Rb9ce1297da1e4665" /><Relationship Type="http://schemas.openxmlformats.org/officeDocument/2006/relationships/slide" Target="/ppt/slides/slide4.xml" Id="R86664dbc6d3c4195" /><Relationship Type="http://schemas.openxmlformats.org/officeDocument/2006/relationships/slide" Target="/ppt/slides/slide5.xml" Id="R4c0364fa8e134d7f" /><Relationship Type="http://schemas.openxmlformats.org/officeDocument/2006/relationships/slide" Target="/ppt/slides/slide6.xml" Id="Rde7538b4df8e413e" /><Relationship Type="http://schemas.openxmlformats.org/officeDocument/2006/relationships/slide" Target="/ppt/slides/slide7.xml" Id="R84afacfae63845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0a532cc3dc49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2596ef6f94f66" /><Relationship Type="http://schemas.openxmlformats.org/officeDocument/2006/relationships/theme" Target="/ppt/slideMasters/theme/theme1.xml" Id="Rb7fff99aca5340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b2596ef6f94f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3434f71c644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29f5d07ea44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8cbcf2e844d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d8d410d1443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7e0e5e15e48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14bda77aa43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0dc962c3c40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TRØNDER ØKONOMI AS ble etablert [år] og holder til i Jakobsli.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−199 617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1 168 777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14 565 639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14 965 639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FORSETH FRANK GEORG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Jakobslivegen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7059 Jakobsli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frank@tronderokonomi.no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982 767 083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