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d8afc13ea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8bea3dae24f1d"/>
  </p:sldMasterIdLst>
  <p:sldIdLst>
    <p:sldId xmlns:r="http://schemas.openxmlformats.org/officeDocument/2006/relationships" id="256" r:id="Rccc9a3cb8e824ee1"/>
    <p:sldId xmlns:r="http://schemas.openxmlformats.org/officeDocument/2006/relationships" id="257" r:id="R7003d49ccdb74cdf"/>
    <p:sldId xmlns:r="http://schemas.openxmlformats.org/officeDocument/2006/relationships" id="258" r:id="R1c986bcf561b4a58"/>
    <p:sldId xmlns:r="http://schemas.openxmlformats.org/officeDocument/2006/relationships" id="259" r:id="R582576b247274de5"/>
    <p:sldId xmlns:r="http://schemas.openxmlformats.org/officeDocument/2006/relationships" id="260" r:id="R4076225e781a4bfc"/>
    <p:sldId xmlns:r="http://schemas.openxmlformats.org/officeDocument/2006/relationships" id="261" r:id="Ra00e7f18334e4f72"/>
    <p:sldId xmlns:r="http://schemas.openxmlformats.org/officeDocument/2006/relationships" id="262" r:id="Rd31679d8a476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8bea3dae24f1d" /><Relationship Type="http://schemas.openxmlformats.org/officeDocument/2006/relationships/slide" Target="/ppt/slides/slide1.xml" Id="Rccc9a3cb8e824ee1" /><Relationship Type="http://schemas.openxmlformats.org/officeDocument/2006/relationships/slide" Target="/ppt/slides/slide2.xml" Id="R7003d49ccdb74cdf" /><Relationship Type="http://schemas.openxmlformats.org/officeDocument/2006/relationships/slide" Target="/ppt/slides/slide3.xml" Id="R1c986bcf561b4a58" /><Relationship Type="http://schemas.openxmlformats.org/officeDocument/2006/relationships/slide" Target="/ppt/slides/slide4.xml" Id="R582576b247274de5" /><Relationship Type="http://schemas.openxmlformats.org/officeDocument/2006/relationships/slide" Target="/ppt/slides/slide5.xml" Id="R4076225e781a4bfc" /><Relationship Type="http://schemas.openxmlformats.org/officeDocument/2006/relationships/slide" Target="/ppt/slides/slide6.xml" Id="Ra00e7f18334e4f72" /><Relationship Type="http://schemas.openxmlformats.org/officeDocument/2006/relationships/slide" Target="/ppt/slides/slide7.xml" Id="Rd31679d8a476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80db97eb7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c720faa6847ea" /><Relationship Type="http://schemas.openxmlformats.org/officeDocument/2006/relationships/theme" Target="/ppt/slideMasters/theme/theme1.xml" Id="Rb6b8e1dd02b14f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c720faa6847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440f8f3f4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82e0bd40c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2b9062f6b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05dcfc740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29623a0bb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bc74d0e6b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e8e32e7f3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LØGE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LØGE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−3 917 237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146 526 318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1 130 309 774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1 267 139 826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LØGE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71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982 775 183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