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434a9cc02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d0a4fb82747da"/>
  </p:sldMasterIdLst>
  <p:sldIdLst>
    <p:sldId xmlns:r="http://schemas.openxmlformats.org/officeDocument/2006/relationships" id="256" r:id="R5f865a1fea9b4ac5"/>
    <p:sldId xmlns:r="http://schemas.openxmlformats.org/officeDocument/2006/relationships" id="257" r:id="R47b079076b3b4178"/>
    <p:sldId xmlns:r="http://schemas.openxmlformats.org/officeDocument/2006/relationships" id="258" r:id="R869057acd6ac42e0"/>
    <p:sldId xmlns:r="http://schemas.openxmlformats.org/officeDocument/2006/relationships" id="259" r:id="R8ffd0e61f9b04ba8"/>
    <p:sldId xmlns:r="http://schemas.openxmlformats.org/officeDocument/2006/relationships" id="260" r:id="R5eb43e49edb14b7a"/>
    <p:sldId xmlns:r="http://schemas.openxmlformats.org/officeDocument/2006/relationships" id="261" r:id="Rcc83182dea8140e8"/>
    <p:sldId xmlns:r="http://schemas.openxmlformats.org/officeDocument/2006/relationships" id="262" r:id="Rb0559ef4e07e4a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d0a4fb82747da" /><Relationship Type="http://schemas.openxmlformats.org/officeDocument/2006/relationships/slide" Target="/ppt/slides/slide1.xml" Id="R5f865a1fea9b4ac5" /><Relationship Type="http://schemas.openxmlformats.org/officeDocument/2006/relationships/slide" Target="/ppt/slides/slide2.xml" Id="R47b079076b3b4178" /><Relationship Type="http://schemas.openxmlformats.org/officeDocument/2006/relationships/slide" Target="/ppt/slides/slide3.xml" Id="R869057acd6ac42e0" /><Relationship Type="http://schemas.openxmlformats.org/officeDocument/2006/relationships/slide" Target="/ppt/slides/slide4.xml" Id="R8ffd0e61f9b04ba8" /><Relationship Type="http://schemas.openxmlformats.org/officeDocument/2006/relationships/slide" Target="/ppt/slides/slide5.xml" Id="R5eb43e49edb14b7a" /><Relationship Type="http://schemas.openxmlformats.org/officeDocument/2006/relationships/slide" Target="/ppt/slides/slide6.xml" Id="Rcc83182dea8140e8" /><Relationship Type="http://schemas.openxmlformats.org/officeDocument/2006/relationships/slide" Target="/ppt/slides/slide7.xml" Id="Rb0559ef4e07e4a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17eb858cb45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774135fcd452f" /><Relationship Type="http://schemas.openxmlformats.org/officeDocument/2006/relationships/theme" Target="/ppt/slideMasters/theme/theme1.xml" Id="R9d9528e393b4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774135fcd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570cb9639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8747589d1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46ae3a1794e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a8f996769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41e2b7e22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59f53fdc6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371bbd39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17 311 873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25 743 504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TROND ERLEND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