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186c49e34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4172a7fa34504"/>
  </p:sldMasterIdLst>
  <p:sldIdLst>
    <p:sldId xmlns:r="http://schemas.openxmlformats.org/officeDocument/2006/relationships" id="256" r:id="R5fd097df4c0b4987"/>
    <p:sldId xmlns:r="http://schemas.openxmlformats.org/officeDocument/2006/relationships" id="257" r:id="R2087c8cef4f34f84"/>
    <p:sldId xmlns:r="http://schemas.openxmlformats.org/officeDocument/2006/relationships" id="258" r:id="R318887d96d2740f7"/>
    <p:sldId xmlns:r="http://schemas.openxmlformats.org/officeDocument/2006/relationships" id="259" r:id="Rb64c3871a9ea49a0"/>
    <p:sldId xmlns:r="http://schemas.openxmlformats.org/officeDocument/2006/relationships" id="260" r:id="Rdab7e3af1445408e"/>
    <p:sldId xmlns:r="http://schemas.openxmlformats.org/officeDocument/2006/relationships" id="261" r:id="R0a2083c872454b34"/>
    <p:sldId xmlns:r="http://schemas.openxmlformats.org/officeDocument/2006/relationships" id="262" r:id="Rb16b408f17bd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4172a7fa34504" /><Relationship Type="http://schemas.openxmlformats.org/officeDocument/2006/relationships/slide" Target="/ppt/slides/slide1.xml" Id="R5fd097df4c0b4987" /><Relationship Type="http://schemas.openxmlformats.org/officeDocument/2006/relationships/slide" Target="/ppt/slides/slide2.xml" Id="R2087c8cef4f34f84" /><Relationship Type="http://schemas.openxmlformats.org/officeDocument/2006/relationships/slide" Target="/ppt/slides/slide3.xml" Id="R318887d96d2740f7" /><Relationship Type="http://schemas.openxmlformats.org/officeDocument/2006/relationships/slide" Target="/ppt/slides/slide4.xml" Id="Rb64c3871a9ea49a0" /><Relationship Type="http://schemas.openxmlformats.org/officeDocument/2006/relationships/slide" Target="/ppt/slides/slide5.xml" Id="Rdab7e3af1445408e" /><Relationship Type="http://schemas.openxmlformats.org/officeDocument/2006/relationships/slide" Target="/ppt/slides/slide6.xml" Id="R0a2083c872454b34" /><Relationship Type="http://schemas.openxmlformats.org/officeDocument/2006/relationships/slide" Target="/ppt/slides/slide7.xml" Id="Rb16b408f17bd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57f4d81ef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3c9e092b54f43" /><Relationship Type="http://schemas.openxmlformats.org/officeDocument/2006/relationships/theme" Target="/ppt/slideMasters/theme/theme1.xml" Id="R215cd1ff17aa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3c9e092b5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8bc1eab46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a5249e5b9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1599e024e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df9a2cefa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051201f844e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ce83ef26141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6ee0353643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 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LY AS ble etablert [år] og holder til i Stanghelle.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2 881 564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3 186 132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STANGHELLE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Brekkjen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5724 Stanghelle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59 60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982 786 061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LY AS</a:t>
            </a:r>
          </a:p>
        </p:txBody>
      </p:sp>
    </p:spTree>
  </p:cSld>
  <p:clrMapOvr>
    <a:masterClrMapping xmlns:a="http://schemas.openxmlformats.org/drawingml/2006/main"/>
  </p:clrMapOvr>
</p:sld>
</file>