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3a4115524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2579f4bb24828"/>
  </p:sldMasterIdLst>
  <p:sldIdLst>
    <p:sldId xmlns:r="http://schemas.openxmlformats.org/officeDocument/2006/relationships" id="256" r:id="Rbbbd11e0638f4856"/>
    <p:sldId xmlns:r="http://schemas.openxmlformats.org/officeDocument/2006/relationships" id="257" r:id="R29f3b63b602e4894"/>
    <p:sldId xmlns:r="http://schemas.openxmlformats.org/officeDocument/2006/relationships" id="258" r:id="R3d9e648422074ad9"/>
    <p:sldId xmlns:r="http://schemas.openxmlformats.org/officeDocument/2006/relationships" id="259" r:id="Re0e51d5b341e41c0"/>
    <p:sldId xmlns:r="http://schemas.openxmlformats.org/officeDocument/2006/relationships" id="260" r:id="R7f4542e1c86d4823"/>
    <p:sldId xmlns:r="http://schemas.openxmlformats.org/officeDocument/2006/relationships" id="261" r:id="R85279b2d141d4667"/>
    <p:sldId xmlns:r="http://schemas.openxmlformats.org/officeDocument/2006/relationships" id="262" r:id="Rb26c11734858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2579f4bb24828" /><Relationship Type="http://schemas.openxmlformats.org/officeDocument/2006/relationships/slide" Target="/ppt/slides/slide1.xml" Id="Rbbbd11e0638f4856" /><Relationship Type="http://schemas.openxmlformats.org/officeDocument/2006/relationships/slide" Target="/ppt/slides/slide2.xml" Id="R29f3b63b602e4894" /><Relationship Type="http://schemas.openxmlformats.org/officeDocument/2006/relationships/slide" Target="/ppt/slides/slide3.xml" Id="R3d9e648422074ad9" /><Relationship Type="http://schemas.openxmlformats.org/officeDocument/2006/relationships/slide" Target="/ppt/slides/slide4.xml" Id="Re0e51d5b341e41c0" /><Relationship Type="http://schemas.openxmlformats.org/officeDocument/2006/relationships/slide" Target="/ppt/slides/slide5.xml" Id="R7f4542e1c86d4823" /><Relationship Type="http://schemas.openxmlformats.org/officeDocument/2006/relationships/slide" Target="/ppt/slides/slide6.xml" Id="R85279b2d141d4667" /><Relationship Type="http://schemas.openxmlformats.org/officeDocument/2006/relationships/slide" Target="/ppt/slides/slide7.xml" Id="Rb26c11734858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ec0d8b9b5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e79966d314bf4" /><Relationship Type="http://schemas.openxmlformats.org/officeDocument/2006/relationships/theme" Target="/ppt/slideMasters/theme/theme1.xml" Id="Refdb43fe49bf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e79966d31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a03e5f8a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e5fddd89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4521a754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b7e3107a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3c43477c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a7b8056741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8ef1692a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BILUTLEIE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61 610 986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4 697 978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23 410 529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BIL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Jordbruksveien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BILUTLEIE AS</a:t>
            </a:r>
          </a:p>
        </p:txBody>
      </p:sp>
    </p:spTree>
  </p:cSld>
  <p:clrMapOvr>
    <a:masterClrMapping xmlns:a="http://schemas.openxmlformats.org/drawingml/2006/main"/>
  </p:clrMapOvr>
</p:sld>
</file>