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fccdcde03742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5c6d691adb4ca4"/>
  </p:sldMasterIdLst>
  <p:sldIdLst>
    <p:sldId xmlns:r="http://schemas.openxmlformats.org/officeDocument/2006/relationships" id="256" r:id="R476b7ecf6a6944fb"/>
    <p:sldId xmlns:r="http://schemas.openxmlformats.org/officeDocument/2006/relationships" id="257" r:id="Reabc7ae658f24bf1"/>
    <p:sldId xmlns:r="http://schemas.openxmlformats.org/officeDocument/2006/relationships" id="258" r:id="R18a2e7e6d861442c"/>
    <p:sldId xmlns:r="http://schemas.openxmlformats.org/officeDocument/2006/relationships" id="259" r:id="Rf58f1a3ac4474c30"/>
    <p:sldId xmlns:r="http://schemas.openxmlformats.org/officeDocument/2006/relationships" id="260" r:id="R0badedc82c7b495b"/>
    <p:sldId xmlns:r="http://schemas.openxmlformats.org/officeDocument/2006/relationships" id="261" r:id="R68196d2f1ff4471c"/>
    <p:sldId xmlns:r="http://schemas.openxmlformats.org/officeDocument/2006/relationships" id="262" r:id="Rf5885629902648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c6d691adb4ca4" /><Relationship Type="http://schemas.openxmlformats.org/officeDocument/2006/relationships/slide" Target="/ppt/slides/slide1.xml" Id="R476b7ecf6a6944fb" /><Relationship Type="http://schemas.openxmlformats.org/officeDocument/2006/relationships/slide" Target="/ppt/slides/slide2.xml" Id="Reabc7ae658f24bf1" /><Relationship Type="http://schemas.openxmlformats.org/officeDocument/2006/relationships/slide" Target="/ppt/slides/slide3.xml" Id="R18a2e7e6d861442c" /><Relationship Type="http://schemas.openxmlformats.org/officeDocument/2006/relationships/slide" Target="/ppt/slides/slide4.xml" Id="Rf58f1a3ac4474c30" /><Relationship Type="http://schemas.openxmlformats.org/officeDocument/2006/relationships/slide" Target="/ppt/slides/slide5.xml" Id="R0badedc82c7b495b" /><Relationship Type="http://schemas.openxmlformats.org/officeDocument/2006/relationships/slide" Target="/ppt/slides/slide6.xml" Id="R68196d2f1ff4471c" /><Relationship Type="http://schemas.openxmlformats.org/officeDocument/2006/relationships/slide" Target="/ppt/slides/slide7.xml" Id="Rf5885629902648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65297356747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0afc9838c453f" /><Relationship Type="http://schemas.openxmlformats.org/officeDocument/2006/relationships/theme" Target="/ppt/slideMasters/theme/theme1.xml" Id="R0f57f426dc6844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30afc9838c45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facaf17a84f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2a88171114c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2939138e84e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962c7958140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74ce740f543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496126ddd4f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59497122f4e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ARGON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ARGON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−5 604 575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38 965 586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397 743 945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457 628 712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 ASPELIN  –  89,0 %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FRALY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 ASPELIN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20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982 792 746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