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6b6a66ab9346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ad4307633440b2"/>
  </p:sldMasterIdLst>
  <p:sldIdLst>
    <p:sldId xmlns:r="http://schemas.openxmlformats.org/officeDocument/2006/relationships" id="256" r:id="Rff4117c6f38d4f05"/>
    <p:sldId xmlns:r="http://schemas.openxmlformats.org/officeDocument/2006/relationships" id="257" r:id="R4f2da7cf575348de"/>
    <p:sldId xmlns:r="http://schemas.openxmlformats.org/officeDocument/2006/relationships" id="258" r:id="Rc8beff9b72114a40"/>
    <p:sldId xmlns:r="http://schemas.openxmlformats.org/officeDocument/2006/relationships" id="259" r:id="Rfa99082cb6254ca7"/>
    <p:sldId xmlns:r="http://schemas.openxmlformats.org/officeDocument/2006/relationships" id="260" r:id="Rd0598287e7354c88"/>
    <p:sldId xmlns:r="http://schemas.openxmlformats.org/officeDocument/2006/relationships" id="261" r:id="R130c56ee7c8c45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d4307633440b2" /><Relationship Type="http://schemas.openxmlformats.org/officeDocument/2006/relationships/slide" Target="/ppt/slides/slide1.xml" Id="Rff4117c6f38d4f05" /><Relationship Type="http://schemas.openxmlformats.org/officeDocument/2006/relationships/slide" Target="/ppt/slides/slide2.xml" Id="R4f2da7cf575348de" /><Relationship Type="http://schemas.openxmlformats.org/officeDocument/2006/relationships/slide" Target="/ppt/slides/slide3.xml" Id="Rc8beff9b72114a40" /><Relationship Type="http://schemas.openxmlformats.org/officeDocument/2006/relationships/slide" Target="/ppt/slides/slide4.xml" Id="Rfa99082cb6254ca7" /><Relationship Type="http://schemas.openxmlformats.org/officeDocument/2006/relationships/slide" Target="/ppt/slides/slide5.xml" Id="Rd0598287e7354c88" /><Relationship Type="http://schemas.openxmlformats.org/officeDocument/2006/relationships/slide" Target="/ppt/slides/slide6.xml" Id="R130c56ee7c8c45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c7934b88541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e08f724d44264" /><Relationship Type="http://schemas.openxmlformats.org/officeDocument/2006/relationships/theme" Target="/ppt/slideMasters/theme/theme1.xml" Id="R6da969836b8248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7e08f724d442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0e3c6ec0446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dc873949940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45bf3cdb649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b657d0b9b48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f9b920e8b46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4201e787c43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ASIR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 Kroghs brygge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20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982 792 797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ASIR INVEST AS</a:t>
            </a:r>
          </a:p>
        </p:txBody>
      </p:sp>
    </p:spTree>
  </p:cSld>
  <p:clrMapOvr>
    <a:masterClrMapping xmlns:a="http://schemas.openxmlformats.org/drawingml/2006/main"/>
  </p:clrMapOvr>
</p:sld>
</file>