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a6c19bae694c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e3914caaa74b84"/>
  </p:sldMasterIdLst>
  <p:sldIdLst>
    <p:sldId xmlns:r="http://schemas.openxmlformats.org/officeDocument/2006/relationships" id="256" r:id="R9c89f47df120454c"/>
    <p:sldId xmlns:r="http://schemas.openxmlformats.org/officeDocument/2006/relationships" id="257" r:id="R6455cf5bf8864117"/>
    <p:sldId xmlns:r="http://schemas.openxmlformats.org/officeDocument/2006/relationships" id="258" r:id="R3ec1b64a1f1e4fcf"/>
    <p:sldId xmlns:r="http://schemas.openxmlformats.org/officeDocument/2006/relationships" id="259" r:id="R255a586685034831"/>
    <p:sldId xmlns:r="http://schemas.openxmlformats.org/officeDocument/2006/relationships" id="260" r:id="R9327294c88ab4bfb"/>
    <p:sldId xmlns:r="http://schemas.openxmlformats.org/officeDocument/2006/relationships" id="261" r:id="Rc517a10c5a7a4216"/>
    <p:sldId xmlns:r="http://schemas.openxmlformats.org/officeDocument/2006/relationships" id="262" r:id="R9ee6f18671814f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e3914caaa74b84" /><Relationship Type="http://schemas.openxmlformats.org/officeDocument/2006/relationships/slide" Target="/ppt/slides/slide1.xml" Id="R9c89f47df120454c" /><Relationship Type="http://schemas.openxmlformats.org/officeDocument/2006/relationships/slide" Target="/ppt/slides/slide2.xml" Id="R6455cf5bf8864117" /><Relationship Type="http://schemas.openxmlformats.org/officeDocument/2006/relationships/slide" Target="/ppt/slides/slide3.xml" Id="R3ec1b64a1f1e4fcf" /><Relationship Type="http://schemas.openxmlformats.org/officeDocument/2006/relationships/slide" Target="/ppt/slides/slide4.xml" Id="R255a586685034831" /><Relationship Type="http://schemas.openxmlformats.org/officeDocument/2006/relationships/slide" Target="/ppt/slides/slide5.xml" Id="R9327294c88ab4bfb" /><Relationship Type="http://schemas.openxmlformats.org/officeDocument/2006/relationships/slide" Target="/ppt/slides/slide6.xml" Id="Rc517a10c5a7a4216" /><Relationship Type="http://schemas.openxmlformats.org/officeDocument/2006/relationships/slide" Target="/ppt/slides/slide7.xml" Id="R9ee6f18671814f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d9a103d51341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77bcace5c463f" /><Relationship Type="http://schemas.openxmlformats.org/officeDocument/2006/relationships/theme" Target="/ppt/slideMasters/theme/theme1.xml" Id="R369bea29334b49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377bcace5c46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aa09f35e942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d53b994c14b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7a767a5d648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6d86dc3494c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ff02f17674a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8680303574c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fde6bdd7049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ASIR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ASIR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−184 376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43 313 004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545 335 506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579 433 732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KNUT FREDRIK N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KNUT FREDRIK 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20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982 792 797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