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40efb818dc43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9300b2a50149b6"/>
  </p:sldMasterIdLst>
  <p:sldIdLst>
    <p:sldId xmlns:r="http://schemas.openxmlformats.org/officeDocument/2006/relationships" id="256" r:id="R3d378b8ad8864edb"/>
    <p:sldId xmlns:r="http://schemas.openxmlformats.org/officeDocument/2006/relationships" id="257" r:id="Rac03844fe9464908"/>
    <p:sldId xmlns:r="http://schemas.openxmlformats.org/officeDocument/2006/relationships" id="258" r:id="Rc076c2281c1f427c"/>
    <p:sldId xmlns:r="http://schemas.openxmlformats.org/officeDocument/2006/relationships" id="259" r:id="R232451c1340c4f07"/>
    <p:sldId xmlns:r="http://schemas.openxmlformats.org/officeDocument/2006/relationships" id="260" r:id="Raa133f14a80842d0"/>
    <p:sldId xmlns:r="http://schemas.openxmlformats.org/officeDocument/2006/relationships" id="261" r:id="R45ab5be1f4ed4590"/>
    <p:sldId xmlns:r="http://schemas.openxmlformats.org/officeDocument/2006/relationships" id="262" r:id="R8510f3a065c547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9300b2a50149b6" /><Relationship Type="http://schemas.openxmlformats.org/officeDocument/2006/relationships/slide" Target="/ppt/slides/slide1.xml" Id="R3d378b8ad8864edb" /><Relationship Type="http://schemas.openxmlformats.org/officeDocument/2006/relationships/slide" Target="/ppt/slides/slide2.xml" Id="Rac03844fe9464908" /><Relationship Type="http://schemas.openxmlformats.org/officeDocument/2006/relationships/slide" Target="/ppt/slides/slide3.xml" Id="Rc076c2281c1f427c" /><Relationship Type="http://schemas.openxmlformats.org/officeDocument/2006/relationships/slide" Target="/ppt/slides/slide4.xml" Id="R232451c1340c4f07" /><Relationship Type="http://schemas.openxmlformats.org/officeDocument/2006/relationships/slide" Target="/ppt/slides/slide5.xml" Id="Raa133f14a80842d0" /><Relationship Type="http://schemas.openxmlformats.org/officeDocument/2006/relationships/slide" Target="/ppt/slides/slide6.xml" Id="R45ab5be1f4ed4590" /><Relationship Type="http://schemas.openxmlformats.org/officeDocument/2006/relationships/slide" Target="/ppt/slides/slide7.xml" Id="R8510f3a065c547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5d4208a8aa4d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c4eca8f9e439b" /><Relationship Type="http://schemas.openxmlformats.org/officeDocument/2006/relationships/theme" Target="/ppt/slideMasters/theme/theme1.xml" Id="Rff1f8481862149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bc4eca8f9e43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5728aea3d41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beb11c72749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e277c8d894a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3ad55e81b4d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e00e3945b4e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5c42f605c44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4a4d9284b48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ULSTEIN INTERNATIONAL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ULSTEIN INTERNATIONAL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6 081 098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−4 342 194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−5 225 849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7 442 724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59 980 002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ULSTEIN GROUP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Osnesvegen 110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00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elin.vedvik@ulsteingroup.com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www.ulstein.com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982 793 521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INTERNATIONAL AS</a:t>
            </a:r>
          </a:p>
        </p:txBody>
      </p:sp>
    </p:spTree>
  </p:cSld>
  <p:clrMapOvr>
    <a:masterClrMapping xmlns:a="http://schemas.openxmlformats.org/drawingml/2006/main"/>
  </p:clrMapOvr>
</p:sld>
</file>