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4e2ed949db4c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ab451619864b74"/>
  </p:sldMasterIdLst>
  <p:sldIdLst>
    <p:sldId xmlns:r="http://schemas.openxmlformats.org/officeDocument/2006/relationships" id="256" r:id="Rc5c692149e6646c4"/>
    <p:sldId xmlns:r="http://schemas.openxmlformats.org/officeDocument/2006/relationships" id="257" r:id="Rfdda8358bb7a4749"/>
    <p:sldId xmlns:r="http://schemas.openxmlformats.org/officeDocument/2006/relationships" id="258" r:id="Re59cd1bdabd74947"/>
    <p:sldId xmlns:r="http://schemas.openxmlformats.org/officeDocument/2006/relationships" id="259" r:id="R2fa033ad69414120"/>
    <p:sldId xmlns:r="http://schemas.openxmlformats.org/officeDocument/2006/relationships" id="260" r:id="R15f7ba99d0004fe6"/>
    <p:sldId xmlns:r="http://schemas.openxmlformats.org/officeDocument/2006/relationships" id="261" r:id="R978daf62f91a4188"/>
    <p:sldId xmlns:r="http://schemas.openxmlformats.org/officeDocument/2006/relationships" id="262" r:id="Re44e6011811f45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b451619864b74" /><Relationship Type="http://schemas.openxmlformats.org/officeDocument/2006/relationships/slide" Target="/ppt/slides/slide1.xml" Id="Rc5c692149e6646c4" /><Relationship Type="http://schemas.openxmlformats.org/officeDocument/2006/relationships/slide" Target="/ppt/slides/slide2.xml" Id="Rfdda8358bb7a4749" /><Relationship Type="http://schemas.openxmlformats.org/officeDocument/2006/relationships/slide" Target="/ppt/slides/slide3.xml" Id="Re59cd1bdabd74947" /><Relationship Type="http://schemas.openxmlformats.org/officeDocument/2006/relationships/slide" Target="/ppt/slides/slide4.xml" Id="R2fa033ad69414120" /><Relationship Type="http://schemas.openxmlformats.org/officeDocument/2006/relationships/slide" Target="/ppt/slides/slide5.xml" Id="R15f7ba99d0004fe6" /><Relationship Type="http://schemas.openxmlformats.org/officeDocument/2006/relationships/slide" Target="/ppt/slides/slide6.xml" Id="R978daf62f91a4188" /><Relationship Type="http://schemas.openxmlformats.org/officeDocument/2006/relationships/slide" Target="/ppt/slides/slide7.xml" Id="Re44e6011811f45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6155ba835342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e950641fc495d" /><Relationship Type="http://schemas.openxmlformats.org/officeDocument/2006/relationships/theme" Target="/ppt/slideMasters/theme/theme1.xml" Id="R36cce4326e8842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be950641fc49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d8ed046df4c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ba248688647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e322f974341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163aec8a049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6e9e0059848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06ed1359c44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ee50dba4849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BASE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BASE GRUPPEN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6 650 797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−2 611 906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−67 249 197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113 380 075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911 850 246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ALFRED YDSTEBØ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ESYD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IBY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MAYD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982 794 870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BASE GRUPPEN AS</a:t>
            </a:r>
          </a:p>
        </p:txBody>
      </p:sp>
    </p:spTree>
  </p:cSld>
  <p:clrMapOvr>
    <a:masterClrMapping xmlns:a="http://schemas.openxmlformats.org/drawingml/2006/main"/>
  </p:clrMapOvr>
</p:sld>
</file>