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0fd52e63a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9af63354d941ca"/>
  </p:sldMasterIdLst>
  <p:sldIdLst>
    <p:sldId xmlns:r="http://schemas.openxmlformats.org/officeDocument/2006/relationships" id="256" r:id="Rfce8f23aab094398"/>
    <p:sldId xmlns:r="http://schemas.openxmlformats.org/officeDocument/2006/relationships" id="257" r:id="Re0893c64871a468c"/>
    <p:sldId xmlns:r="http://schemas.openxmlformats.org/officeDocument/2006/relationships" id="258" r:id="R900cd7c5f5c24a58"/>
    <p:sldId xmlns:r="http://schemas.openxmlformats.org/officeDocument/2006/relationships" id="259" r:id="Raedfcb55f45f498d"/>
    <p:sldId xmlns:r="http://schemas.openxmlformats.org/officeDocument/2006/relationships" id="260" r:id="R0594c28682564a93"/>
    <p:sldId xmlns:r="http://schemas.openxmlformats.org/officeDocument/2006/relationships" id="261" r:id="R84ae95a0563847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af63354d941ca" /><Relationship Type="http://schemas.openxmlformats.org/officeDocument/2006/relationships/slide" Target="/ppt/slides/slide1.xml" Id="Rfce8f23aab094398" /><Relationship Type="http://schemas.openxmlformats.org/officeDocument/2006/relationships/slide" Target="/ppt/slides/slide2.xml" Id="Re0893c64871a468c" /><Relationship Type="http://schemas.openxmlformats.org/officeDocument/2006/relationships/slide" Target="/ppt/slides/slide3.xml" Id="R900cd7c5f5c24a58" /><Relationship Type="http://schemas.openxmlformats.org/officeDocument/2006/relationships/slide" Target="/ppt/slides/slide4.xml" Id="Raedfcb55f45f498d" /><Relationship Type="http://schemas.openxmlformats.org/officeDocument/2006/relationships/slide" Target="/ppt/slides/slide5.xml" Id="R0594c28682564a93" /><Relationship Type="http://schemas.openxmlformats.org/officeDocument/2006/relationships/slide" Target="/ppt/slides/slide6.xml" Id="R84ae95a0563847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2fa3a2dc242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1af068aed41cc" /><Relationship Type="http://schemas.openxmlformats.org/officeDocument/2006/relationships/theme" Target="/ppt/slideMasters/theme/theme1.xml" Id="Raf4b8c9d4a95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d1af068aed41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24ba5b422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a5c2f2b0743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6009742b3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fcc3d9ca14a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936a86fbe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9c40470eb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HASLELUND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roar.hoel@rh-finans.com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982 797 705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