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5c8e7ecbb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4a7fccc6645c2"/>
  </p:sldMasterIdLst>
  <p:sldIdLst>
    <p:sldId xmlns:r="http://schemas.openxmlformats.org/officeDocument/2006/relationships" id="256" r:id="Rd379efc0a87e41f3"/>
    <p:sldId xmlns:r="http://schemas.openxmlformats.org/officeDocument/2006/relationships" id="257" r:id="R1ce3167fbfa94cac"/>
    <p:sldId xmlns:r="http://schemas.openxmlformats.org/officeDocument/2006/relationships" id="258" r:id="Rc685bee0bbdd48bd"/>
    <p:sldId xmlns:r="http://schemas.openxmlformats.org/officeDocument/2006/relationships" id="259" r:id="R1e05460502654509"/>
    <p:sldId xmlns:r="http://schemas.openxmlformats.org/officeDocument/2006/relationships" id="260" r:id="Raa9d18e87b1347b4"/>
    <p:sldId xmlns:r="http://schemas.openxmlformats.org/officeDocument/2006/relationships" id="261" r:id="R1fe0bb369c1a4d3c"/>
    <p:sldId xmlns:r="http://schemas.openxmlformats.org/officeDocument/2006/relationships" id="262" r:id="Re3ee71322da5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4a7fccc6645c2" /><Relationship Type="http://schemas.openxmlformats.org/officeDocument/2006/relationships/slide" Target="/ppt/slides/slide1.xml" Id="Rd379efc0a87e41f3" /><Relationship Type="http://schemas.openxmlformats.org/officeDocument/2006/relationships/slide" Target="/ppt/slides/slide2.xml" Id="R1ce3167fbfa94cac" /><Relationship Type="http://schemas.openxmlformats.org/officeDocument/2006/relationships/slide" Target="/ppt/slides/slide3.xml" Id="Rc685bee0bbdd48bd" /><Relationship Type="http://schemas.openxmlformats.org/officeDocument/2006/relationships/slide" Target="/ppt/slides/slide4.xml" Id="R1e05460502654509" /><Relationship Type="http://schemas.openxmlformats.org/officeDocument/2006/relationships/slide" Target="/ppt/slides/slide5.xml" Id="Raa9d18e87b1347b4" /><Relationship Type="http://schemas.openxmlformats.org/officeDocument/2006/relationships/slide" Target="/ppt/slides/slide6.xml" Id="R1fe0bb369c1a4d3c" /><Relationship Type="http://schemas.openxmlformats.org/officeDocument/2006/relationships/slide" Target="/ppt/slides/slide7.xml" Id="Re3ee71322da5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5faec91b5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1c3e92da4401" /><Relationship Type="http://schemas.openxmlformats.org/officeDocument/2006/relationships/theme" Target="/ppt/slideMasters/theme/theme1.xml" Id="R5a35daba96d6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e1c3e92da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1028bc20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b81fd1f9c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a90aa725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734b20e5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07c70215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5794d8f6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d09099c0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