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0904ddfd3f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f06c5bd3848c9"/>
  </p:sldMasterIdLst>
  <p:sldIdLst>
    <p:sldId xmlns:r="http://schemas.openxmlformats.org/officeDocument/2006/relationships" id="256" r:id="R930c07c204ca491f"/>
    <p:sldId xmlns:r="http://schemas.openxmlformats.org/officeDocument/2006/relationships" id="257" r:id="Rcf3099944d404f93"/>
    <p:sldId xmlns:r="http://schemas.openxmlformats.org/officeDocument/2006/relationships" id="258" r:id="R546074a2be5c42ab"/>
    <p:sldId xmlns:r="http://schemas.openxmlformats.org/officeDocument/2006/relationships" id="259" r:id="Rbc9e0d4667f84310"/>
    <p:sldId xmlns:r="http://schemas.openxmlformats.org/officeDocument/2006/relationships" id="260" r:id="R3fceb055bc344615"/>
    <p:sldId xmlns:r="http://schemas.openxmlformats.org/officeDocument/2006/relationships" id="261" r:id="Re5a6870cc3344a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f06c5bd3848c9" /><Relationship Type="http://schemas.openxmlformats.org/officeDocument/2006/relationships/slide" Target="/ppt/slides/slide1.xml" Id="R930c07c204ca491f" /><Relationship Type="http://schemas.openxmlformats.org/officeDocument/2006/relationships/slide" Target="/ppt/slides/slide2.xml" Id="Rcf3099944d404f93" /><Relationship Type="http://schemas.openxmlformats.org/officeDocument/2006/relationships/slide" Target="/ppt/slides/slide3.xml" Id="R546074a2be5c42ab" /><Relationship Type="http://schemas.openxmlformats.org/officeDocument/2006/relationships/slide" Target="/ppt/slides/slide4.xml" Id="Rbc9e0d4667f84310" /><Relationship Type="http://schemas.openxmlformats.org/officeDocument/2006/relationships/slide" Target="/ppt/slides/slide5.xml" Id="R3fceb055bc344615" /><Relationship Type="http://schemas.openxmlformats.org/officeDocument/2006/relationships/slide" Target="/ppt/slides/slide6.xml" Id="Re5a6870cc3344a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189c5b9a647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787e21adf44d3" /><Relationship Type="http://schemas.openxmlformats.org/officeDocument/2006/relationships/theme" Target="/ppt/slideMasters/theme/theme1.xml" Id="R4ded04057e2e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787e21adf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f7bf8462647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c5c339fe3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6b0842ea7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f6bb4ec5843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a562745d744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07f61c28f4b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Høvleriet, Walkersgate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67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halden@revisor-team.no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