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6974972aa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430eceae145c2"/>
  </p:sldMasterIdLst>
  <p:sldIdLst>
    <p:sldId xmlns:r="http://schemas.openxmlformats.org/officeDocument/2006/relationships" id="256" r:id="R91def34e1eb04231"/>
    <p:sldId xmlns:r="http://schemas.openxmlformats.org/officeDocument/2006/relationships" id="257" r:id="Rff7fdf5ec70c4506"/>
    <p:sldId xmlns:r="http://schemas.openxmlformats.org/officeDocument/2006/relationships" id="258" r:id="Rd85c25194db34f2f"/>
    <p:sldId xmlns:r="http://schemas.openxmlformats.org/officeDocument/2006/relationships" id="259" r:id="R976cc0ae1a94492e"/>
    <p:sldId xmlns:r="http://schemas.openxmlformats.org/officeDocument/2006/relationships" id="260" r:id="R6f7de264c9e54cd5"/>
    <p:sldId xmlns:r="http://schemas.openxmlformats.org/officeDocument/2006/relationships" id="261" r:id="Rdbdf5331d55d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430eceae145c2" /><Relationship Type="http://schemas.openxmlformats.org/officeDocument/2006/relationships/slide" Target="/ppt/slides/slide1.xml" Id="R91def34e1eb04231" /><Relationship Type="http://schemas.openxmlformats.org/officeDocument/2006/relationships/slide" Target="/ppt/slides/slide2.xml" Id="Rff7fdf5ec70c4506" /><Relationship Type="http://schemas.openxmlformats.org/officeDocument/2006/relationships/slide" Target="/ppt/slides/slide3.xml" Id="Rd85c25194db34f2f" /><Relationship Type="http://schemas.openxmlformats.org/officeDocument/2006/relationships/slide" Target="/ppt/slides/slide4.xml" Id="R976cc0ae1a94492e" /><Relationship Type="http://schemas.openxmlformats.org/officeDocument/2006/relationships/slide" Target="/ppt/slides/slide5.xml" Id="R6f7de264c9e54cd5" /><Relationship Type="http://schemas.openxmlformats.org/officeDocument/2006/relationships/slide" Target="/ppt/slides/slide6.xml" Id="Rdbdf5331d55d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5ffadc13f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5cb2c626744e4" /><Relationship Type="http://schemas.openxmlformats.org/officeDocument/2006/relationships/theme" Target="/ppt/slideMasters/theme/theme1.xml" Id="R0bb9c8a66e35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5cb2c6267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49a53bffc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4f301a92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bedc4a62d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c70f30ec1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514953e5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5b4248a9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