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b6c64a79e04f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b8a68c0c4a4fa5"/>
  </p:sldMasterIdLst>
  <p:sldIdLst>
    <p:sldId xmlns:r="http://schemas.openxmlformats.org/officeDocument/2006/relationships" id="256" r:id="R6d2fe3892a144be4"/>
    <p:sldId xmlns:r="http://schemas.openxmlformats.org/officeDocument/2006/relationships" id="257" r:id="R5257611e55234d86"/>
    <p:sldId xmlns:r="http://schemas.openxmlformats.org/officeDocument/2006/relationships" id="258" r:id="Rbbdf1723dec842f9"/>
    <p:sldId xmlns:r="http://schemas.openxmlformats.org/officeDocument/2006/relationships" id="259" r:id="Rb1309a8eac9d44a7"/>
    <p:sldId xmlns:r="http://schemas.openxmlformats.org/officeDocument/2006/relationships" id="260" r:id="R3c245355192e4c08"/>
    <p:sldId xmlns:r="http://schemas.openxmlformats.org/officeDocument/2006/relationships" id="261" r:id="Rfae16b870de24386"/>
    <p:sldId xmlns:r="http://schemas.openxmlformats.org/officeDocument/2006/relationships" id="262" r:id="Rc4ec23e625e248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b8a68c0c4a4fa5" /><Relationship Type="http://schemas.openxmlformats.org/officeDocument/2006/relationships/slide" Target="/ppt/slides/slide1.xml" Id="R6d2fe3892a144be4" /><Relationship Type="http://schemas.openxmlformats.org/officeDocument/2006/relationships/slide" Target="/ppt/slides/slide2.xml" Id="R5257611e55234d86" /><Relationship Type="http://schemas.openxmlformats.org/officeDocument/2006/relationships/slide" Target="/ppt/slides/slide3.xml" Id="Rbbdf1723dec842f9" /><Relationship Type="http://schemas.openxmlformats.org/officeDocument/2006/relationships/slide" Target="/ppt/slides/slide4.xml" Id="Rb1309a8eac9d44a7" /><Relationship Type="http://schemas.openxmlformats.org/officeDocument/2006/relationships/slide" Target="/ppt/slides/slide5.xml" Id="R3c245355192e4c08" /><Relationship Type="http://schemas.openxmlformats.org/officeDocument/2006/relationships/slide" Target="/ppt/slides/slide6.xml" Id="Rfae16b870de24386" /><Relationship Type="http://schemas.openxmlformats.org/officeDocument/2006/relationships/slide" Target="/ppt/slides/slide7.xml" Id="Rc4ec23e625e248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56b1520aca46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73df1f40c4048" /><Relationship Type="http://schemas.openxmlformats.org/officeDocument/2006/relationships/theme" Target="/ppt/slideMasters/theme/theme1.xml" Id="R86ba266f2f8b41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273df1f40c40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dc90a536c40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06cc9137e45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12812dc314b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71ed63d3645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93981df324c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7dcd7383845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1176d5ee841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AXIOS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AXIOS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AXIOS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AXIOS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AXIOS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AXIOS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2 338 919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3 248 508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14 359 850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26 647 714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AXIOS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BØHN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AXIOS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2208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07 00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jorgen@axios.no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982 832 748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AXIOS AS</a:t>
            </a:r>
          </a:p>
        </p:txBody>
      </p:sp>
    </p:spTree>
  </p:cSld>
  <p:clrMapOvr>
    <a:masterClrMapping xmlns:a="http://schemas.openxmlformats.org/drawingml/2006/main"/>
  </p:clrMapOvr>
</p:sld>
</file>