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957597e3fe49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4759e8cdba46a3"/>
  </p:sldMasterIdLst>
  <p:sldIdLst>
    <p:sldId xmlns:r="http://schemas.openxmlformats.org/officeDocument/2006/relationships" id="256" r:id="R556823c80fa24d65"/>
    <p:sldId xmlns:r="http://schemas.openxmlformats.org/officeDocument/2006/relationships" id="257" r:id="R182f15572bef45b5"/>
    <p:sldId xmlns:r="http://schemas.openxmlformats.org/officeDocument/2006/relationships" id="258" r:id="R6ace0c7544314682"/>
    <p:sldId xmlns:r="http://schemas.openxmlformats.org/officeDocument/2006/relationships" id="259" r:id="R3fc00b6df8da4892"/>
    <p:sldId xmlns:r="http://schemas.openxmlformats.org/officeDocument/2006/relationships" id="260" r:id="Radc129958d964ce9"/>
    <p:sldId xmlns:r="http://schemas.openxmlformats.org/officeDocument/2006/relationships" id="261" r:id="R9029d2361ee344aa"/>
    <p:sldId xmlns:r="http://schemas.openxmlformats.org/officeDocument/2006/relationships" id="262" r:id="Rc7d73e656a264c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4759e8cdba46a3" /><Relationship Type="http://schemas.openxmlformats.org/officeDocument/2006/relationships/slide" Target="/ppt/slides/slide1.xml" Id="R556823c80fa24d65" /><Relationship Type="http://schemas.openxmlformats.org/officeDocument/2006/relationships/slide" Target="/ppt/slides/slide2.xml" Id="R182f15572bef45b5" /><Relationship Type="http://schemas.openxmlformats.org/officeDocument/2006/relationships/slide" Target="/ppt/slides/slide3.xml" Id="R6ace0c7544314682" /><Relationship Type="http://schemas.openxmlformats.org/officeDocument/2006/relationships/slide" Target="/ppt/slides/slide4.xml" Id="R3fc00b6df8da4892" /><Relationship Type="http://schemas.openxmlformats.org/officeDocument/2006/relationships/slide" Target="/ppt/slides/slide5.xml" Id="Radc129958d964ce9" /><Relationship Type="http://schemas.openxmlformats.org/officeDocument/2006/relationships/slide" Target="/ppt/slides/slide6.xml" Id="R9029d2361ee344aa" /><Relationship Type="http://schemas.openxmlformats.org/officeDocument/2006/relationships/slide" Target="/ppt/slides/slide7.xml" Id="Rc7d73e656a264c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ae4db3a64c45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802f42039e45b0" /><Relationship Type="http://schemas.openxmlformats.org/officeDocument/2006/relationships/theme" Target="/ppt/slideMasters/theme/theme1.xml" Id="Re87aa1eb5ca845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802f42039e45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2e47c052794a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6d3b33758641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56dcfb671d48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0ee1655e2648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7d86df205642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eb994d3d6144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c22f271caf4a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MCE AS ble etablert [år] og holder til i Etne.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79 900 562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3 723 825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2 890 296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19 961 511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39 581 389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ORAKEL INVEST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SUNNHORDLAND MEK VERKSTED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TG INVESTERING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Tongane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5590 Etne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77 12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post@mce.no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www.mce.no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982 837 553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MCE AS</a:t>
            </a:r>
          </a:p>
        </p:txBody>
      </p:sp>
    </p:spTree>
  </p:cSld>
  <p:clrMapOvr>
    <a:masterClrMapping xmlns:a="http://schemas.openxmlformats.org/drawingml/2006/main"/>
  </p:clrMapOvr>
</p:sld>
</file>