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7afba5184d45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4db859b32b48f8"/>
  </p:sldMasterIdLst>
  <p:sldIdLst>
    <p:sldId xmlns:r="http://schemas.openxmlformats.org/officeDocument/2006/relationships" id="256" r:id="Ra5b00a6f5f574550"/>
    <p:sldId xmlns:r="http://schemas.openxmlformats.org/officeDocument/2006/relationships" id="257" r:id="Rf7d8ae8110694afc"/>
    <p:sldId xmlns:r="http://schemas.openxmlformats.org/officeDocument/2006/relationships" id="258" r:id="R14da16ec2f2747de"/>
    <p:sldId xmlns:r="http://schemas.openxmlformats.org/officeDocument/2006/relationships" id="259" r:id="R16e6e7a3b9d94068"/>
    <p:sldId xmlns:r="http://schemas.openxmlformats.org/officeDocument/2006/relationships" id="260" r:id="R3ae387488aee466d"/>
    <p:sldId xmlns:r="http://schemas.openxmlformats.org/officeDocument/2006/relationships" id="261" r:id="R56475cfea7304f58"/>
    <p:sldId xmlns:r="http://schemas.openxmlformats.org/officeDocument/2006/relationships" id="262" r:id="Rb33bdcb98c2041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4db859b32b48f8" /><Relationship Type="http://schemas.openxmlformats.org/officeDocument/2006/relationships/slide" Target="/ppt/slides/slide1.xml" Id="Ra5b00a6f5f574550" /><Relationship Type="http://schemas.openxmlformats.org/officeDocument/2006/relationships/slide" Target="/ppt/slides/slide2.xml" Id="Rf7d8ae8110694afc" /><Relationship Type="http://schemas.openxmlformats.org/officeDocument/2006/relationships/slide" Target="/ppt/slides/slide3.xml" Id="R14da16ec2f2747de" /><Relationship Type="http://schemas.openxmlformats.org/officeDocument/2006/relationships/slide" Target="/ppt/slides/slide4.xml" Id="R16e6e7a3b9d94068" /><Relationship Type="http://schemas.openxmlformats.org/officeDocument/2006/relationships/slide" Target="/ppt/slides/slide5.xml" Id="R3ae387488aee466d" /><Relationship Type="http://schemas.openxmlformats.org/officeDocument/2006/relationships/slide" Target="/ppt/slides/slide6.xml" Id="R56475cfea7304f58" /><Relationship Type="http://schemas.openxmlformats.org/officeDocument/2006/relationships/slide" Target="/ppt/slides/slide7.xml" Id="Rb33bdcb98c2041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fef887325f42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432006b5f4065" /><Relationship Type="http://schemas.openxmlformats.org/officeDocument/2006/relationships/theme" Target="/ppt/slideMasters/theme/theme1.xml" Id="R2d0b3b7205664c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432006b5f40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4cf44556f244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3196e5c374d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732ae2a8a40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fa6abb0a0141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4acbccf7747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4e664d36e46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75307da8f43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VISMA NORGE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VISMA NORGE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290 190 000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1 907 000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6 468 102 000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10 306 891 000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13 773 512 000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VISMA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15 80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982 844 576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NORGE HOLDING AS</a:t>
            </a:r>
          </a:p>
        </p:txBody>
      </p:sp>
    </p:spTree>
  </p:cSld>
  <p:clrMapOvr>
    <a:masterClrMapping xmlns:a="http://schemas.openxmlformats.org/drawingml/2006/main"/>
  </p:clrMapOvr>
</p:sld>
</file>