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8608b1d6a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bcfd6dfc24f64"/>
  </p:sldMasterIdLst>
  <p:sldIdLst>
    <p:sldId xmlns:r="http://schemas.openxmlformats.org/officeDocument/2006/relationships" id="256" r:id="R04fc8fa9aa32498f"/>
    <p:sldId xmlns:r="http://schemas.openxmlformats.org/officeDocument/2006/relationships" id="257" r:id="R90273fbd61b74ecc"/>
    <p:sldId xmlns:r="http://schemas.openxmlformats.org/officeDocument/2006/relationships" id="258" r:id="Rfac94c41ea8e440d"/>
    <p:sldId xmlns:r="http://schemas.openxmlformats.org/officeDocument/2006/relationships" id="259" r:id="R09c5d1eb7aa041cd"/>
    <p:sldId xmlns:r="http://schemas.openxmlformats.org/officeDocument/2006/relationships" id="260" r:id="R703ffa6067d0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bcfd6dfc24f64" /><Relationship Type="http://schemas.openxmlformats.org/officeDocument/2006/relationships/slide" Target="/ppt/slides/slide1.xml" Id="R04fc8fa9aa32498f" /><Relationship Type="http://schemas.openxmlformats.org/officeDocument/2006/relationships/slide" Target="/ppt/slides/slide2.xml" Id="R90273fbd61b74ecc" /><Relationship Type="http://schemas.openxmlformats.org/officeDocument/2006/relationships/slide" Target="/ppt/slides/slide3.xml" Id="Rfac94c41ea8e440d" /><Relationship Type="http://schemas.openxmlformats.org/officeDocument/2006/relationships/slide" Target="/ppt/slides/slide4.xml" Id="R09c5d1eb7aa041cd" /><Relationship Type="http://schemas.openxmlformats.org/officeDocument/2006/relationships/slide" Target="/ppt/slides/slide5.xml" Id="R703ffa6067d0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cdee8931d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f066e692e46ca" /><Relationship Type="http://schemas.openxmlformats.org/officeDocument/2006/relationships/theme" Target="/ppt/slideMasters/theme/theme1.xml" Id="R3adaee8b2f94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f066e692e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547683c49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f581104f1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7873e0c6b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6e31599d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cf3dd4122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JOTEN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JOTEN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JOTEN ble etablert [år] og holder til i Sømådalen.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JOTEN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JOTEN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JOTEN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4525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2448 Sømådalen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982 910 331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JOTEN</a:t>
            </a:r>
          </a:p>
        </p:txBody>
      </p:sp>
    </p:spTree>
  </p:cSld>
  <p:clrMapOvr>
    <a:masterClrMapping xmlns:a="http://schemas.openxmlformats.org/drawingml/2006/main"/>
  </p:clrMapOvr>
</p:sld>
</file>