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c270ce1e8b4f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23ba0197184dd5"/>
  </p:sldMasterIdLst>
  <p:sldIdLst>
    <p:sldId xmlns:r="http://schemas.openxmlformats.org/officeDocument/2006/relationships" id="256" r:id="R99eb657b97a649e2"/>
    <p:sldId xmlns:r="http://schemas.openxmlformats.org/officeDocument/2006/relationships" id="257" r:id="R20128c9532b0491a"/>
    <p:sldId xmlns:r="http://schemas.openxmlformats.org/officeDocument/2006/relationships" id="258" r:id="Rce2aed1de0db40dd"/>
    <p:sldId xmlns:r="http://schemas.openxmlformats.org/officeDocument/2006/relationships" id="259" r:id="R0b46bc2cad6c45f9"/>
    <p:sldId xmlns:r="http://schemas.openxmlformats.org/officeDocument/2006/relationships" id="260" r:id="R257be7f7fd9d4a83"/>
    <p:sldId xmlns:r="http://schemas.openxmlformats.org/officeDocument/2006/relationships" id="261" r:id="Rcda316143dad4c81"/>
    <p:sldId xmlns:r="http://schemas.openxmlformats.org/officeDocument/2006/relationships" id="262" r:id="R3ca9d6b253394c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23ba0197184dd5" /><Relationship Type="http://schemas.openxmlformats.org/officeDocument/2006/relationships/slide" Target="/ppt/slides/slide1.xml" Id="R99eb657b97a649e2" /><Relationship Type="http://schemas.openxmlformats.org/officeDocument/2006/relationships/slide" Target="/ppt/slides/slide2.xml" Id="R20128c9532b0491a" /><Relationship Type="http://schemas.openxmlformats.org/officeDocument/2006/relationships/slide" Target="/ppt/slides/slide3.xml" Id="Rce2aed1de0db40dd" /><Relationship Type="http://schemas.openxmlformats.org/officeDocument/2006/relationships/slide" Target="/ppt/slides/slide4.xml" Id="R0b46bc2cad6c45f9" /><Relationship Type="http://schemas.openxmlformats.org/officeDocument/2006/relationships/slide" Target="/ppt/slides/slide5.xml" Id="R257be7f7fd9d4a83" /><Relationship Type="http://schemas.openxmlformats.org/officeDocument/2006/relationships/slide" Target="/ppt/slides/slide6.xml" Id="Rcda316143dad4c81" /><Relationship Type="http://schemas.openxmlformats.org/officeDocument/2006/relationships/slide" Target="/ppt/slides/slide7.xml" Id="R3ca9d6b253394c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4007802e6244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acba19ece4ad5" /><Relationship Type="http://schemas.openxmlformats.org/officeDocument/2006/relationships/theme" Target="/ppt/slideMasters/theme/theme1.xml" Id="Rcb76e155f32147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3acba19ece4a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68d2840c449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7178ac5da44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efa8bfdef4e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393e23b634c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c1fe0dba3548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45f5fb29646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466ea7bca46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ZACHARIASSEN JERNVARE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ZACHARIASSEN JERNVARE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3 465 772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1 726 307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2 532 140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FITJAR BØE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NICOLAY CHRISTIAN CHRISTENSEN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SINDRE SAHLQVIST BLAKAR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Hegermanns gate 23A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71 16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982 923 913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ZACHARIASSEN JERNVARE AS</a:t>
            </a:r>
          </a:p>
        </p:txBody>
      </p:sp>
    </p:spTree>
  </p:cSld>
  <p:clrMapOvr>
    <a:masterClrMapping xmlns:a="http://schemas.openxmlformats.org/drawingml/2006/main"/>
  </p:clrMapOvr>
</p:sld>
</file>