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6f6d275d4241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2ccd7a2c44e9d"/>
  </p:sldMasterIdLst>
  <p:sldIdLst>
    <p:sldId xmlns:r="http://schemas.openxmlformats.org/officeDocument/2006/relationships" id="256" r:id="Rb265fcadfb2f406a"/>
    <p:sldId xmlns:r="http://schemas.openxmlformats.org/officeDocument/2006/relationships" id="257" r:id="Red6e39cba2e149a1"/>
    <p:sldId xmlns:r="http://schemas.openxmlformats.org/officeDocument/2006/relationships" id="258" r:id="R3804aeab529b41ec"/>
    <p:sldId xmlns:r="http://schemas.openxmlformats.org/officeDocument/2006/relationships" id="259" r:id="R6e916b7d89e54d1f"/>
    <p:sldId xmlns:r="http://schemas.openxmlformats.org/officeDocument/2006/relationships" id="260" r:id="R888a2b4c4c56492e"/>
    <p:sldId xmlns:r="http://schemas.openxmlformats.org/officeDocument/2006/relationships" id="261" r:id="R6bb4458fa61f49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2ccd7a2c44e9d" /><Relationship Type="http://schemas.openxmlformats.org/officeDocument/2006/relationships/slide" Target="/ppt/slides/slide1.xml" Id="Rb265fcadfb2f406a" /><Relationship Type="http://schemas.openxmlformats.org/officeDocument/2006/relationships/slide" Target="/ppt/slides/slide2.xml" Id="Red6e39cba2e149a1" /><Relationship Type="http://schemas.openxmlformats.org/officeDocument/2006/relationships/slide" Target="/ppt/slides/slide3.xml" Id="R3804aeab529b41ec" /><Relationship Type="http://schemas.openxmlformats.org/officeDocument/2006/relationships/slide" Target="/ppt/slides/slide4.xml" Id="R6e916b7d89e54d1f" /><Relationship Type="http://schemas.openxmlformats.org/officeDocument/2006/relationships/slide" Target="/ppt/slides/slide5.xml" Id="R888a2b4c4c56492e" /><Relationship Type="http://schemas.openxmlformats.org/officeDocument/2006/relationships/slide" Target="/ppt/slides/slide6.xml" Id="R6bb4458fa61f49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89b5b1f4847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3abef527c4f19" /><Relationship Type="http://schemas.openxmlformats.org/officeDocument/2006/relationships/theme" Target="/ppt/slideMasters/theme/theme1.xml" Id="R89ef350cb3384c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3abef527c4f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c261834c746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e72ed78b844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a2c26cc204d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1cdb7f13343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7027956d042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0bc6ac7224a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ØVERDAL OG BYE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ØVERDAL OG BYE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27 554 674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1 024 620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15 444 952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