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d95a0de29f4f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1f1c6a578d453c"/>
  </p:sldMasterIdLst>
  <p:sldIdLst>
    <p:sldId xmlns:r="http://schemas.openxmlformats.org/officeDocument/2006/relationships" id="256" r:id="Rd49cd63995a94e17"/>
    <p:sldId xmlns:r="http://schemas.openxmlformats.org/officeDocument/2006/relationships" id="257" r:id="Rba4a38ae4ddf4585"/>
    <p:sldId xmlns:r="http://schemas.openxmlformats.org/officeDocument/2006/relationships" id="258" r:id="Rd064e247b8aa4739"/>
    <p:sldId xmlns:r="http://schemas.openxmlformats.org/officeDocument/2006/relationships" id="259" r:id="Ra14e7419653843e9"/>
    <p:sldId xmlns:r="http://schemas.openxmlformats.org/officeDocument/2006/relationships" id="260" r:id="Rc53bf7f0c1774b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1f1c6a578d453c" /><Relationship Type="http://schemas.openxmlformats.org/officeDocument/2006/relationships/slide" Target="/ppt/slides/slide1.xml" Id="Rd49cd63995a94e17" /><Relationship Type="http://schemas.openxmlformats.org/officeDocument/2006/relationships/slide" Target="/ppt/slides/slide2.xml" Id="Rba4a38ae4ddf4585" /><Relationship Type="http://schemas.openxmlformats.org/officeDocument/2006/relationships/slide" Target="/ppt/slides/slide3.xml" Id="Rd064e247b8aa4739" /><Relationship Type="http://schemas.openxmlformats.org/officeDocument/2006/relationships/slide" Target="/ppt/slides/slide4.xml" Id="Ra14e7419653843e9" /><Relationship Type="http://schemas.openxmlformats.org/officeDocument/2006/relationships/slide" Target="/ppt/slides/slide5.xml" Id="Rc53bf7f0c1774b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ffbc8f9aaf44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f306f4bfc4795" /><Relationship Type="http://schemas.openxmlformats.org/officeDocument/2006/relationships/theme" Target="/ppt/slideMasters/theme/theme1.xml" Id="R9af151bd56d94a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9f306f4bfc47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6c15c455e4d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e0030bfb645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c661d93304d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76458fa3044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4fc76430d40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ROTO 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ROTO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ROTO TEKNIKK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ROTO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ROTO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ROTO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982 964 539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ROTO TEKNIKK AS</a:t>
            </a:r>
          </a:p>
        </p:txBody>
      </p:sp>
    </p:spTree>
  </p:cSld>
  <p:clrMapOvr>
    <a:masterClrMapping xmlns:a="http://schemas.openxmlformats.org/drawingml/2006/main"/>
  </p:clrMapOvr>
</p:sld>
</file>