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45047de9b7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b0476c9894504"/>
  </p:sldMasterIdLst>
  <p:sldIdLst>
    <p:sldId xmlns:r="http://schemas.openxmlformats.org/officeDocument/2006/relationships" id="256" r:id="Rcbe3b6a9e98a43e2"/>
    <p:sldId xmlns:r="http://schemas.openxmlformats.org/officeDocument/2006/relationships" id="257" r:id="R6227adcb157b482f"/>
    <p:sldId xmlns:r="http://schemas.openxmlformats.org/officeDocument/2006/relationships" id="258" r:id="Rfeeb19068eb84f07"/>
    <p:sldId xmlns:r="http://schemas.openxmlformats.org/officeDocument/2006/relationships" id="259" r:id="Ra0e6931a42934de5"/>
    <p:sldId xmlns:r="http://schemas.openxmlformats.org/officeDocument/2006/relationships" id="260" r:id="R455e77db6ff54d29"/>
    <p:sldId xmlns:r="http://schemas.openxmlformats.org/officeDocument/2006/relationships" id="261" r:id="Rb7f1752614a24e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b0476c9894504" /><Relationship Type="http://schemas.openxmlformats.org/officeDocument/2006/relationships/slide" Target="/ppt/slides/slide1.xml" Id="Rcbe3b6a9e98a43e2" /><Relationship Type="http://schemas.openxmlformats.org/officeDocument/2006/relationships/slide" Target="/ppt/slides/slide2.xml" Id="R6227adcb157b482f" /><Relationship Type="http://schemas.openxmlformats.org/officeDocument/2006/relationships/slide" Target="/ppt/slides/slide3.xml" Id="Rfeeb19068eb84f07" /><Relationship Type="http://schemas.openxmlformats.org/officeDocument/2006/relationships/slide" Target="/ppt/slides/slide4.xml" Id="Ra0e6931a42934de5" /><Relationship Type="http://schemas.openxmlformats.org/officeDocument/2006/relationships/slide" Target="/ppt/slides/slide5.xml" Id="R455e77db6ff54d29" /><Relationship Type="http://schemas.openxmlformats.org/officeDocument/2006/relationships/slide" Target="/ppt/slides/slide6.xml" Id="Rb7f1752614a24e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41914c686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9af1a2de54aa4" /><Relationship Type="http://schemas.openxmlformats.org/officeDocument/2006/relationships/theme" Target="/ppt/slideMasters/theme/theme1.xml" Id="R7f891249f79e48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c9af1a2de54a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89bd89053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9cc7fd8c42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44f1ad7d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07880180942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704e621004b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1d191cd99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FORENEDE MASKINER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FORENEDE MASKINER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JEVANORD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MASKINER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982 967 813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MASKINER AS</a:t>
            </a:r>
          </a:p>
        </p:txBody>
      </p:sp>
    </p:spTree>
  </p:cSld>
  <p:clrMapOvr>
    <a:masterClrMapping xmlns:a="http://schemas.openxmlformats.org/drawingml/2006/main"/>
  </p:clrMapOvr>
</p:sld>
</file>