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714d9099fe44da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1b751efdd4a4606"/>
  </p:sldMasterIdLst>
  <p:sldIdLst>
    <p:sldId xmlns:r="http://schemas.openxmlformats.org/officeDocument/2006/relationships" id="256" r:id="R244fd98f0e824a9f"/>
    <p:sldId xmlns:r="http://schemas.openxmlformats.org/officeDocument/2006/relationships" id="257" r:id="Red1114546577416a"/>
    <p:sldId xmlns:r="http://schemas.openxmlformats.org/officeDocument/2006/relationships" id="258" r:id="Rcac9d9f0ec964ed9"/>
    <p:sldId xmlns:r="http://schemas.openxmlformats.org/officeDocument/2006/relationships" id="259" r:id="Ra15ccb9f46d74172"/>
    <p:sldId xmlns:r="http://schemas.openxmlformats.org/officeDocument/2006/relationships" id="260" r:id="R5625fd608c664688"/>
    <p:sldId xmlns:r="http://schemas.openxmlformats.org/officeDocument/2006/relationships" id="261" r:id="Re280e890aaed42e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1b751efdd4a4606" /><Relationship Type="http://schemas.openxmlformats.org/officeDocument/2006/relationships/slide" Target="/ppt/slides/slide1.xml" Id="R244fd98f0e824a9f" /><Relationship Type="http://schemas.openxmlformats.org/officeDocument/2006/relationships/slide" Target="/ppt/slides/slide2.xml" Id="Red1114546577416a" /><Relationship Type="http://schemas.openxmlformats.org/officeDocument/2006/relationships/slide" Target="/ppt/slides/slide3.xml" Id="Rcac9d9f0ec964ed9" /><Relationship Type="http://schemas.openxmlformats.org/officeDocument/2006/relationships/slide" Target="/ppt/slides/slide4.xml" Id="Ra15ccb9f46d74172" /><Relationship Type="http://schemas.openxmlformats.org/officeDocument/2006/relationships/slide" Target="/ppt/slides/slide5.xml" Id="R5625fd608c664688" /><Relationship Type="http://schemas.openxmlformats.org/officeDocument/2006/relationships/slide" Target="/ppt/slides/slide6.xml" Id="Re280e890aaed42e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c4141e90ceb4ef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cc8eb262f94cbb" /><Relationship Type="http://schemas.openxmlformats.org/officeDocument/2006/relationships/theme" Target="/ppt/slideMasters/theme/theme1.xml" Id="R3bf31eee041b47a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fcc8eb262f94cb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f151c7b6d942b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9ea78d4603446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95d197b7dc4fb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71141485a848f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84f95f8bb24b9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f6f92723a14f4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SANGLIER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SANGLIER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SANGLIER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SANGLIER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SANGLIER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SANGLIER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982 989 310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SANGLIER AS</a:t>
            </a:r>
          </a:p>
        </p:txBody>
      </p:sp>
    </p:spTree>
  </p:cSld>
  <p:clrMapOvr>
    <a:masterClrMapping xmlns:a="http://schemas.openxmlformats.org/drawingml/2006/main"/>
  </p:clrMapOvr>
</p:sld>
</file>