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0f04a8e46e48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026f57d3c44ded"/>
  </p:sldMasterIdLst>
  <p:sldIdLst>
    <p:sldId xmlns:r="http://schemas.openxmlformats.org/officeDocument/2006/relationships" id="256" r:id="R32df0e07ff9c4302"/>
    <p:sldId xmlns:r="http://schemas.openxmlformats.org/officeDocument/2006/relationships" id="257" r:id="R640156875f954aba"/>
    <p:sldId xmlns:r="http://schemas.openxmlformats.org/officeDocument/2006/relationships" id="258" r:id="Rdc4f7a72a8f64aec"/>
    <p:sldId xmlns:r="http://schemas.openxmlformats.org/officeDocument/2006/relationships" id="259" r:id="Re37aed7b94e84aaf"/>
    <p:sldId xmlns:r="http://schemas.openxmlformats.org/officeDocument/2006/relationships" id="260" r:id="R8f07f3ac68e94c97"/>
    <p:sldId xmlns:r="http://schemas.openxmlformats.org/officeDocument/2006/relationships" id="261" r:id="R046d1293ef2b4959"/>
    <p:sldId xmlns:r="http://schemas.openxmlformats.org/officeDocument/2006/relationships" id="262" r:id="Rcf3e3eccfb5545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026f57d3c44ded" /><Relationship Type="http://schemas.openxmlformats.org/officeDocument/2006/relationships/slide" Target="/ppt/slides/slide1.xml" Id="R32df0e07ff9c4302" /><Relationship Type="http://schemas.openxmlformats.org/officeDocument/2006/relationships/slide" Target="/ppt/slides/slide2.xml" Id="R640156875f954aba" /><Relationship Type="http://schemas.openxmlformats.org/officeDocument/2006/relationships/slide" Target="/ppt/slides/slide3.xml" Id="Rdc4f7a72a8f64aec" /><Relationship Type="http://schemas.openxmlformats.org/officeDocument/2006/relationships/slide" Target="/ppt/slides/slide4.xml" Id="Re37aed7b94e84aaf" /><Relationship Type="http://schemas.openxmlformats.org/officeDocument/2006/relationships/slide" Target="/ppt/slides/slide5.xml" Id="R8f07f3ac68e94c97" /><Relationship Type="http://schemas.openxmlformats.org/officeDocument/2006/relationships/slide" Target="/ppt/slides/slide6.xml" Id="R046d1293ef2b4959" /><Relationship Type="http://schemas.openxmlformats.org/officeDocument/2006/relationships/slide" Target="/ppt/slides/slide7.xml" Id="Rcf3e3eccfb5545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0debfd6dd443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5e3699e52445b" /><Relationship Type="http://schemas.openxmlformats.org/officeDocument/2006/relationships/theme" Target="/ppt/slideMasters/theme/theme1.xml" Id="Ra19ab8a9448d4a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f5e3699e5244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23dfbffa14c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0c4a0d88741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98a8661ff45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cb9e3818b42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cd11a4f344a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5b4b79d304b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58e81b2344c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SANGLIER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SANGLIER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SANGLIER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SANGLIER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SANGLIER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SANGLIER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−4 437 705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SANGLIER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HARALD TIEDEMANN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SANGLIER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982 989 310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SANGLIER AS</a:t>
            </a:r>
          </a:p>
        </p:txBody>
      </p:sp>
    </p:spTree>
  </p:cSld>
  <p:clrMapOvr>
    <a:masterClrMapping xmlns:a="http://schemas.openxmlformats.org/drawingml/2006/main"/>
  </p:clrMapOvr>
</p:sld>
</file>