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659aa34a6e4d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7651a5a3904934"/>
  </p:sldMasterIdLst>
  <p:sldIdLst>
    <p:sldId xmlns:r="http://schemas.openxmlformats.org/officeDocument/2006/relationships" id="256" r:id="Rd13587d90d6d4df1"/>
    <p:sldId xmlns:r="http://schemas.openxmlformats.org/officeDocument/2006/relationships" id="257" r:id="Rce42642ed55e4afa"/>
    <p:sldId xmlns:r="http://schemas.openxmlformats.org/officeDocument/2006/relationships" id="258" r:id="Rb7b8c6fb256b4efb"/>
    <p:sldId xmlns:r="http://schemas.openxmlformats.org/officeDocument/2006/relationships" id="259" r:id="R65ee684aa3764b99"/>
    <p:sldId xmlns:r="http://schemas.openxmlformats.org/officeDocument/2006/relationships" id="260" r:id="R97b30ce73a8e4fab"/>
    <p:sldId xmlns:r="http://schemas.openxmlformats.org/officeDocument/2006/relationships" id="261" r:id="Rdcefd52faaac41cc"/>
    <p:sldId xmlns:r="http://schemas.openxmlformats.org/officeDocument/2006/relationships" id="262" r:id="R0a959b811b9b42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651a5a3904934" /><Relationship Type="http://schemas.openxmlformats.org/officeDocument/2006/relationships/slide" Target="/ppt/slides/slide1.xml" Id="Rd13587d90d6d4df1" /><Relationship Type="http://schemas.openxmlformats.org/officeDocument/2006/relationships/slide" Target="/ppt/slides/slide2.xml" Id="Rce42642ed55e4afa" /><Relationship Type="http://schemas.openxmlformats.org/officeDocument/2006/relationships/slide" Target="/ppt/slides/slide3.xml" Id="Rb7b8c6fb256b4efb" /><Relationship Type="http://schemas.openxmlformats.org/officeDocument/2006/relationships/slide" Target="/ppt/slides/slide4.xml" Id="R65ee684aa3764b99" /><Relationship Type="http://schemas.openxmlformats.org/officeDocument/2006/relationships/slide" Target="/ppt/slides/slide5.xml" Id="R97b30ce73a8e4fab" /><Relationship Type="http://schemas.openxmlformats.org/officeDocument/2006/relationships/slide" Target="/ppt/slides/slide6.xml" Id="Rdcefd52faaac41cc" /><Relationship Type="http://schemas.openxmlformats.org/officeDocument/2006/relationships/slide" Target="/ppt/slides/slide7.xml" Id="R0a959b811b9b42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091f6250d247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cdad68f304319" /><Relationship Type="http://schemas.openxmlformats.org/officeDocument/2006/relationships/theme" Target="/ppt/slideMasters/theme/theme1.xml" Id="Ra340c606f79d4d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7cdad68f3043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dfebcc12b4d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b4e6a127440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de1f71ddb43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af30b721b40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3878256a240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f6bb9e51448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56ca77df542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DIXI SORTLAND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DIXI SORTLAND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9 464 219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1 816 928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1 516 804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1 888 421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3 556 143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GRINDHAUG ANN KARIN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 SORTLAND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982 990 513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 SORTLAND AS</a:t>
            </a:r>
          </a:p>
        </p:txBody>
      </p:sp>
    </p:spTree>
  </p:cSld>
  <p:clrMapOvr>
    <a:masterClrMapping xmlns:a="http://schemas.openxmlformats.org/drawingml/2006/main"/>
  </p:clrMapOvr>
</p:sld>
</file>