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a516137b2543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030221010e4f9d"/>
  </p:sldMasterIdLst>
  <p:sldIdLst>
    <p:sldId xmlns:r="http://schemas.openxmlformats.org/officeDocument/2006/relationships" id="256" r:id="R813cb1f5a7bf4adc"/>
    <p:sldId xmlns:r="http://schemas.openxmlformats.org/officeDocument/2006/relationships" id="257" r:id="R728074bdbc03422b"/>
    <p:sldId xmlns:r="http://schemas.openxmlformats.org/officeDocument/2006/relationships" id="258" r:id="Rb6f2bca592854f9e"/>
    <p:sldId xmlns:r="http://schemas.openxmlformats.org/officeDocument/2006/relationships" id="259" r:id="R43a9a34cb7e7461c"/>
    <p:sldId xmlns:r="http://schemas.openxmlformats.org/officeDocument/2006/relationships" id="260" r:id="R27000182eef7404f"/>
    <p:sldId xmlns:r="http://schemas.openxmlformats.org/officeDocument/2006/relationships" id="261" r:id="Rb09feee12fca41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030221010e4f9d" /><Relationship Type="http://schemas.openxmlformats.org/officeDocument/2006/relationships/slide" Target="/ppt/slides/slide1.xml" Id="R813cb1f5a7bf4adc" /><Relationship Type="http://schemas.openxmlformats.org/officeDocument/2006/relationships/slide" Target="/ppt/slides/slide2.xml" Id="R728074bdbc03422b" /><Relationship Type="http://schemas.openxmlformats.org/officeDocument/2006/relationships/slide" Target="/ppt/slides/slide3.xml" Id="Rb6f2bca592854f9e" /><Relationship Type="http://schemas.openxmlformats.org/officeDocument/2006/relationships/slide" Target="/ppt/slides/slide4.xml" Id="R43a9a34cb7e7461c" /><Relationship Type="http://schemas.openxmlformats.org/officeDocument/2006/relationships/slide" Target="/ppt/slides/slide5.xml" Id="R27000182eef7404f" /><Relationship Type="http://schemas.openxmlformats.org/officeDocument/2006/relationships/slide" Target="/ppt/slides/slide6.xml" Id="Rb09feee12fca41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60acaa185441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f3f4a41a04168" /><Relationship Type="http://schemas.openxmlformats.org/officeDocument/2006/relationships/theme" Target="/ppt/slideMasters/theme/theme1.xml" Id="Rdddb0d3d9fe441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0f3f4a41a041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fe26d0d9941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4dd2a4b7843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6101cdd5a42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e7b9fbf7a4f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f86feb14848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08a81700f248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VASSDAL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VASSDAL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VASSDAL KJETIL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982 991 749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VASSDAL INVEST AS</a:t>
            </a:r>
          </a:p>
        </p:txBody>
      </p:sp>
    </p:spTree>
  </p:cSld>
  <p:clrMapOvr>
    <a:masterClrMapping xmlns:a="http://schemas.openxmlformats.org/drawingml/2006/main"/>
  </p:clrMapOvr>
</p:sld>
</file>