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497275618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6b7126cea4209"/>
  </p:sldMasterIdLst>
  <p:sldIdLst>
    <p:sldId xmlns:r="http://schemas.openxmlformats.org/officeDocument/2006/relationships" id="256" r:id="R29101b17c6134f17"/>
    <p:sldId xmlns:r="http://schemas.openxmlformats.org/officeDocument/2006/relationships" id="257" r:id="R20a37ad619c546be"/>
    <p:sldId xmlns:r="http://schemas.openxmlformats.org/officeDocument/2006/relationships" id="258" r:id="R122dfc01479f46ae"/>
    <p:sldId xmlns:r="http://schemas.openxmlformats.org/officeDocument/2006/relationships" id="259" r:id="Rcbd24d35f50b481e"/>
    <p:sldId xmlns:r="http://schemas.openxmlformats.org/officeDocument/2006/relationships" id="260" r:id="R59b691d63d43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6b7126cea4209" /><Relationship Type="http://schemas.openxmlformats.org/officeDocument/2006/relationships/slide" Target="/ppt/slides/slide1.xml" Id="R29101b17c6134f17" /><Relationship Type="http://schemas.openxmlformats.org/officeDocument/2006/relationships/slide" Target="/ppt/slides/slide2.xml" Id="R20a37ad619c546be" /><Relationship Type="http://schemas.openxmlformats.org/officeDocument/2006/relationships/slide" Target="/ppt/slides/slide3.xml" Id="R122dfc01479f46ae" /><Relationship Type="http://schemas.openxmlformats.org/officeDocument/2006/relationships/slide" Target="/ppt/slides/slide4.xml" Id="Rcbd24d35f50b481e" /><Relationship Type="http://schemas.openxmlformats.org/officeDocument/2006/relationships/slide" Target="/ppt/slides/slide5.xml" Id="R59b691d63d43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97478207e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33e703af4661" /><Relationship Type="http://schemas.openxmlformats.org/officeDocument/2006/relationships/theme" Target="/ppt/slideMasters/theme/theme1.xml" Id="Rd67cb61b9b1e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d33e703af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51a9260444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f74f51b3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cfafdecd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1ba19245c4f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b972e7f7c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MOVOLLEN GÅRD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MOVOLLEN GÅRD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MOVOLLEN GÅRD DA ble etablert [år] og holder til i Tufsingdalen.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MOVOLLEN GÅRD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MOVOLLEN GÅRD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MOVOLLEN GÅRD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2555 Tufsingdalen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983 027 784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MOVOLLEN GÅRD DA</a:t>
            </a:r>
          </a:p>
        </p:txBody>
      </p:sp>
    </p:spTree>
  </p:cSld>
  <p:clrMapOvr>
    <a:masterClrMapping xmlns:a="http://schemas.openxmlformats.org/drawingml/2006/main"/>
  </p:clrMapOvr>
</p:sld>
</file>