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7d9aa7ee85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3b8e171974b29"/>
  </p:sldMasterIdLst>
  <p:sldIdLst>
    <p:sldId xmlns:r="http://schemas.openxmlformats.org/officeDocument/2006/relationships" id="256" r:id="Ra269d1249a204f27"/>
    <p:sldId xmlns:r="http://schemas.openxmlformats.org/officeDocument/2006/relationships" id="257" r:id="R57885461a60945f5"/>
    <p:sldId xmlns:r="http://schemas.openxmlformats.org/officeDocument/2006/relationships" id="258" r:id="Reaf239e5425142a4"/>
    <p:sldId xmlns:r="http://schemas.openxmlformats.org/officeDocument/2006/relationships" id="259" r:id="R1c7fd5ffe81f4aee"/>
    <p:sldId xmlns:r="http://schemas.openxmlformats.org/officeDocument/2006/relationships" id="260" r:id="Ra211ea054c0745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3b8e171974b29" /><Relationship Type="http://schemas.openxmlformats.org/officeDocument/2006/relationships/slide" Target="/ppt/slides/slide1.xml" Id="Ra269d1249a204f27" /><Relationship Type="http://schemas.openxmlformats.org/officeDocument/2006/relationships/slide" Target="/ppt/slides/slide2.xml" Id="R57885461a60945f5" /><Relationship Type="http://schemas.openxmlformats.org/officeDocument/2006/relationships/slide" Target="/ppt/slides/slide3.xml" Id="Reaf239e5425142a4" /><Relationship Type="http://schemas.openxmlformats.org/officeDocument/2006/relationships/slide" Target="/ppt/slides/slide4.xml" Id="R1c7fd5ffe81f4aee" /><Relationship Type="http://schemas.openxmlformats.org/officeDocument/2006/relationships/slide" Target="/ppt/slides/slide5.xml" Id="Ra211ea054c0745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c8b59068940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5aca0ab5a4f14" /><Relationship Type="http://schemas.openxmlformats.org/officeDocument/2006/relationships/theme" Target="/ppt/slideMasters/theme/theme1.xml" Id="Raf12c0d2cfd348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15aca0ab5a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acabccf7448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a6faf5c134f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c03b8bbcb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b8a250fdd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075256ae3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OPSETH RÅDGIVING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OPSETH RÅDGIVING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983 029 949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OPSETH RÅDGIVING AS</a:t>
            </a:r>
          </a:p>
        </p:txBody>
      </p:sp>
    </p:spTree>
  </p:cSld>
  <p:clrMapOvr>
    <a:masterClrMapping xmlns:a="http://schemas.openxmlformats.org/drawingml/2006/main"/>
  </p:clrMapOvr>
</p:sld>
</file>