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9ee006693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5fd17889f4a2a"/>
  </p:sldMasterIdLst>
  <p:sldIdLst>
    <p:sldId xmlns:r="http://schemas.openxmlformats.org/officeDocument/2006/relationships" id="256" r:id="Rd630af85be4b4abb"/>
    <p:sldId xmlns:r="http://schemas.openxmlformats.org/officeDocument/2006/relationships" id="257" r:id="Re986a3c6b0b547e1"/>
    <p:sldId xmlns:r="http://schemas.openxmlformats.org/officeDocument/2006/relationships" id="258" r:id="Ra4f5752b82e64dd0"/>
    <p:sldId xmlns:r="http://schemas.openxmlformats.org/officeDocument/2006/relationships" id="259" r:id="Rb5b5164ef9104f1f"/>
    <p:sldId xmlns:r="http://schemas.openxmlformats.org/officeDocument/2006/relationships" id="260" r:id="Rd8ed0d9f16074032"/>
    <p:sldId xmlns:r="http://schemas.openxmlformats.org/officeDocument/2006/relationships" id="261" r:id="R6baa595c9b9a49d4"/>
    <p:sldId xmlns:r="http://schemas.openxmlformats.org/officeDocument/2006/relationships" id="262" r:id="Raa49d2424115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5fd17889f4a2a" /><Relationship Type="http://schemas.openxmlformats.org/officeDocument/2006/relationships/slide" Target="/ppt/slides/slide1.xml" Id="Rd630af85be4b4abb" /><Relationship Type="http://schemas.openxmlformats.org/officeDocument/2006/relationships/slide" Target="/ppt/slides/slide2.xml" Id="Re986a3c6b0b547e1" /><Relationship Type="http://schemas.openxmlformats.org/officeDocument/2006/relationships/slide" Target="/ppt/slides/slide3.xml" Id="Ra4f5752b82e64dd0" /><Relationship Type="http://schemas.openxmlformats.org/officeDocument/2006/relationships/slide" Target="/ppt/slides/slide4.xml" Id="Rb5b5164ef9104f1f" /><Relationship Type="http://schemas.openxmlformats.org/officeDocument/2006/relationships/slide" Target="/ppt/slides/slide5.xml" Id="Rd8ed0d9f16074032" /><Relationship Type="http://schemas.openxmlformats.org/officeDocument/2006/relationships/slide" Target="/ppt/slides/slide6.xml" Id="R6baa595c9b9a49d4" /><Relationship Type="http://schemas.openxmlformats.org/officeDocument/2006/relationships/slide" Target="/ppt/slides/slide7.xml" Id="Raa49d2424115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26a65e4b744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745070144ba5" /><Relationship Type="http://schemas.openxmlformats.org/officeDocument/2006/relationships/theme" Target="/ppt/slideMasters/theme/theme1.xml" Id="R81d6ca951634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074507014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5be7c90c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d7008db77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f46756f04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a36ad9c0c45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d92870804e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9034993d547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c2f09e405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WALLA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WALLA &amp; CO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−2 119 978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74 296 952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74 441 168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WALLA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10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halvor.walla@gmail.com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983 040 241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WALLA &amp; CO AS</a:t>
            </a:r>
          </a:p>
        </p:txBody>
      </p:sp>
    </p:spTree>
  </p:cSld>
  <p:clrMapOvr>
    <a:masterClrMapping xmlns:a="http://schemas.openxmlformats.org/drawingml/2006/main"/>
  </p:clrMapOvr>
</p:sld>
</file>