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db52dea38b4e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ba5255cc404fa8"/>
  </p:sldMasterIdLst>
  <p:sldIdLst>
    <p:sldId xmlns:r="http://schemas.openxmlformats.org/officeDocument/2006/relationships" id="256" r:id="Rada06c0dea354b9a"/>
    <p:sldId xmlns:r="http://schemas.openxmlformats.org/officeDocument/2006/relationships" id="257" r:id="R10cdb599793d4c5f"/>
    <p:sldId xmlns:r="http://schemas.openxmlformats.org/officeDocument/2006/relationships" id="258" r:id="Rbdeaea89777f4b84"/>
    <p:sldId xmlns:r="http://schemas.openxmlformats.org/officeDocument/2006/relationships" id="259" r:id="R7887afaac28e4e79"/>
    <p:sldId xmlns:r="http://schemas.openxmlformats.org/officeDocument/2006/relationships" id="260" r:id="Rf5aaaa0f40144bac"/>
    <p:sldId xmlns:r="http://schemas.openxmlformats.org/officeDocument/2006/relationships" id="261" r:id="R47c8454cd54546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a5255cc404fa8" /><Relationship Type="http://schemas.openxmlformats.org/officeDocument/2006/relationships/slide" Target="/ppt/slides/slide1.xml" Id="Rada06c0dea354b9a" /><Relationship Type="http://schemas.openxmlformats.org/officeDocument/2006/relationships/slide" Target="/ppt/slides/slide2.xml" Id="R10cdb599793d4c5f" /><Relationship Type="http://schemas.openxmlformats.org/officeDocument/2006/relationships/slide" Target="/ppt/slides/slide3.xml" Id="Rbdeaea89777f4b84" /><Relationship Type="http://schemas.openxmlformats.org/officeDocument/2006/relationships/slide" Target="/ppt/slides/slide4.xml" Id="R7887afaac28e4e79" /><Relationship Type="http://schemas.openxmlformats.org/officeDocument/2006/relationships/slide" Target="/ppt/slides/slide5.xml" Id="Rf5aaaa0f40144bac" /><Relationship Type="http://schemas.openxmlformats.org/officeDocument/2006/relationships/slide" Target="/ppt/slides/slide6.xml" Id="R47c8454cd54546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a59741aec48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cf4f660fc447b" /><Relationship Type="http://schemas.openxmlformats.org/officeDocument/2006/relationships/theme" Target="/ppt/slideMasters/theme/theme1.xml" Id="R048353a3363942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6cf4f660fc44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0c83f93784f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cf23f31c443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70edcf0634b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67039127142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5999c364f44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a539f45bc41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GAJAK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Jarenhaugen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983 043 739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GAJAK AS</a:t>
            </a:r>
          </a:p>
        </p:txBody>
      </p:sp>
    </p:spTree>
  </p:cSld>
  <p:clrMapOvr>
    <a:masterClrMapping xmlns:a="http://schemas.openxmlformats.org/drawingml/2006/main"/>
  </p:clrMapOvr>
</p:sld>
</file>