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826affdb9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47ca315b94aae"/>
  </p:sldMasterIdLst>
  <p:sldIdLst>
    <p:sldId xmlns:r="http://schemas.openxmlformats.org/officeDocument/2006/relationships" id="256" r:id="R4de04e96008d41b5"/>
    <p:sldId xmlns:r="http://schemas.openxmlformats.org/officeDocument/2006/relationships" id="257" r:id="R84cd105790924b2a"/>
    <p:sldId xmlns:r="http://schemas.openxmlformats.org/officeDocument/2006/relationships" id="258" r:id="R0437cf5b1c0e4dda"/>
    <p:sldId xmlns:r="http://schemas.openxmlformats.org/officeDocument/2006/relationships" id="259" r:id="R536dadeea9724050"/>
    <p:sldId xmlns:r="http://schemas.openxmlformats.org/officeDocument/2006/relationships" id="260" r:id="Rafa4f9f9e24d471e"/>
    <p:sldId xmlns:r="http://schemas.openxmlformats.org/officeDocument/2006/relationships" id="261" r:id="Ra4f431ffec314269"/>
    <p:sldId xmlns:r="http://schemas.openxmlformats.org/officeDocument/2006/relationships" id="262" r:id="Rfcf639f9d196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47ca315b94aae" /><Relationship Type="http://schemas.openxmlformats.org/officeDocument/2006/relationships/slide" Target="/ppt/slides/slide1.xml" Id="R4de04e96008d41b5" /><Relationship Type="http://schemas.openxmlformats.org/officeDocument/2006/relationships/slide" Target="/ppt/slides/slide2.xml" Id="R84cd105790924b2a" /><Relationship Type="http://schemas.openxmlformats.org/officeDocument/2006/relationships/slide" Target="/ppt/slides/slide3.xml" Id="R0437cf5b1c0e4dda" /><Relationship Type="http://schemas.openxmlformats.org/officeDocument/2006/relationships/slide" Target="/ppt/slides/slide4.xml" Id="R536dadeea9724050" /><Relationship Type="http://schemas.openxmlformats.org/officeDocument/2006/relationships/slide" Target="/ppt/slides/slide5.xml" Id="Rafa4f9f9e24d471e" /><Relationship Type="http://schemas.openxmlformats.org/officeDocument/2006/relationships/slide" Target="/ppt/slides/slide6.xml" Id="Ra4f431ffec314269" /><Relationship Type="http://schemas.openxmlformats.org/officeDocument/2006/relationships/slide" Target="/ppt/slides/slide7.xml" Id="Rfcf639f9d196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b844ac4dc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1bef36d34980" /><Relationship Type="http://schemas.openxmlformats.org/officeDocument/2006/relationships/theme" Target="/ppt/slideMasters/theme/theme1.xml" Id="Rdd3f71d813b0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e1bef36d3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5a673ff7f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b0255104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6f969c8d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c7cff19dc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801df4a6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1be5c6eee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255d1137d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GAJAK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GAJAK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12 880 723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KJEMPERUD JØRRE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Jarenhaugen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