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4fe85a6571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84fa32877d4168"/>
  </p:sldMasterIdLst>
  <p:sldIdLst>
    <p:sldId xmlns:r="http://schemas.openxmlformats.org/officeDocument/2006/relationships" id="256" r:id="R79bd611554b2472f"/>
    <p:sldId xmlns:r="http://schemas.openxmlformats.org/officeDocument/2006/relationships" id="257" r:id="R7adf0483323c4fbd"/>
    <p:sldId xmlns:r="http://schemas.openxmlformats.org/officeDocument/2006/relationships" id="258" r:id="R5316f240e9204b89"/>
    <p:sldId xmlns:r="http://schemas.openxmlformats.org/officeDocument/2006/relationships" id="259" r:id="R437c1670ed944400"/>
    <p:sldId xmlns:r="http://schemas.openxmlformats.org/officeDocument/2006/relationships" id="260" r:id="R6714791010d24ae5"/>
    <p:sldId xmlns:r="http://schemas.openxmlformats.org/officeDocument/2006/relationships" id="261" r:id="R6bb85fddc9b541b0"/>
    <p:sldId xmlns:r="http://schemas.openxmlformats.org/officeDocument/2006/relationships" id="262" r:id="R8df11c904c2940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4fa32877d4168" /><Relationship Type="http://schemas.openxmlformats.org/officeDocument/2006/relationships/slide" Target="/ppt/slides/slide1.xml" Id="R79bd611554b2472f" /><Relationship Type="http://schemas.openxmlformats.org/officeDocument/2006/relationships/slide" Target="/ppt/slides/slide2.xml" Id="R7adf0483323c4fbd" /><Relationship Type="http://schemas.openxmlformats.org/officeDocument/2006/relationships/slide" Target="/ppt/slides/slide3.xml" Id="R5316f240e9204b89" /><Relationship Type="http://schemas.openxmlformats.org/officeDocument/2006/relationships/slide" Target="/ppt/slides/slide4.xml" Id="R437c1670ed944400" /><Relationship Type="http://schemas.openxmlformats.org/officeDocument/2006/relationships/slide" Target="/ppt/slides/slide5.xml" Id="R6714791010d24ae5" /><Relationship Type="http://schemas.openxmlformats.org/officeDocument/2006/relationships/slide" Target="/ppt/slides/slide6.xml" Id="R6bb85fddc9b541b0" /><Relationship Type="http://schemas.openxmlformats.org/officeDocument/2006/relationships/slide" Target="/ppt/slides/slide7.xml" Id="R8df11c904c2940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ee5b38e1d40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3b9370ba64db2" /><Relationship Type="http://schemas.openxmlformats.org/officeDocument/2006/relationships/theme" Target="/ppt/slideMasters/theme/theme1.xml" Id="Rfeb09eef961a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3b9370ba64d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6eb679f6f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d25eadc86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32d1e1b4040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0dc5cb6c948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02f4d1a7045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e2786079f4e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126ea055d45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 INVEST DRAMMEN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INVEST DRAMMEN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4 159 731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4 721 432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4 811 896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983 057 993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 INVEST DRAMMEN AS</a:t>
            </a:r>
          </a:p>
        </p:txBody>
      </p:sp>
    </p:spTree>
  </p:cSld>
  <p:clrMapOvr>
    <a:masterClrMapping xmlns:a="http://schemas.openxmlformats.org/drawingml/2006/main"/>
  </p:clrMapOvr>
</p:sld>
</file>