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6d51f3ffb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e690abf98b44c8"/>
  </p:sldMasterIdLst>
  <p:sldIdLst>
    <p:sldId xmlns:r="http://schemas.openxmlformats.org/officeDocument/2006/relationships" id="256" r:id="R8e20fccd4d8d48fc"/>
    <p:sldId xmlns:r="http://schemas.openxmlformats.org/officeDocument/2006/relationships" id="257" r:id="R5db87d1c16584cfd"/>
    <p:sldId xmlns:r="http://schemas.openxmlformats.org/officeDocument/2006/relationships" id="258" r:id="R7e2354c0acd445e2"/>
    <p:sldId xmlns:r="http://schemas.openxmlformats.org/officeDocument/2006/relationships" id="259" r:id="R0aa0b50a7322414e"/>
    <p:sldId xmlns:r="http://schemas.openxmlformats.org/officeDocument/2006/relationships" id="260" r:id="R263dce0623324e99"/>
    <p:sldId xmlns:r="http://schemas.openxmlformats.org/officeDocument/2006/relationships" id="261" r:id="R1aad365ce08246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e690abf98b44c8" /><Relationship Type="http://schemas.openxmlformats.org/officeDocument/2006/relationships/slide" Target="/ppt/slides/slide1.xml" Id="R8e20fccd4d8d48fc" /><Relationship Type="http://schemas.openxmlformats.org/officeDocument/2006/relationships/slide" Target="/ppt/slides/slide2.xml" Id="R5db87d1c16584cfd" /><Relationship Type="http://schemas.openxmlformats.org/officeDocument/2006/relationships/slide" Target="/ppt/slides/slide3.xml" Id="R7e2354c0acd445e2" /><Relationship Type="http://schemas.openxmlformats.org/officeDocument/2006/relationships/slide" Target="/ppt/slides/slide4.xml" Id="R0aa0b50a7322414e" /><Relationship Type="http://schemas.openxmlformats.org/officeDocument/2006/relationships/slide" Target="/ppt/slides/slide5.xml" Id="R263dce0623324e99" /><Relationship Type="http://schemas.openxmlformats.org/officeDocument/2006/relationships/slide" Target="/ppt/slides/slide6.xml" Id="R1aad365ce08246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c2becf69545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091eedb934c48" /><Relationship Type="http://schemas.openxmlformats.org/officeDocument/2006/relationships/theme" Target="/ppt/slideMasters/theme/theme1.xml" Id="Raadb74e53a73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091eedb934c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92aa3cd1946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3b6f5e3ac4e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619a191e54e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67d63cf96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d724485bd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3703facf647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Strandengveien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98 22 25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983 069 924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SUNDAL INVEST AS</a:t>
            </a:r>
          </a:p>
        </p:txBody>
      </p:sp>
    </p:spTree>
  </p:cSld>
  <p:clrMapOvr>
    <a:masterClrMapping xmlns:a="http://schemas.openxmlformats.org/drawingml/2006/main"/>
  </p:clrMapOvr>
</p:sld>
</file>