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842429c4eb645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1c27c7546419e"/>
  </p:sldMasterIdLst>
  <p:sldIdLst>
    <p:sldId xmlns:r="http://schemas.openxmlformats.org/officeDocument/2006/relationships" id="256" r:id="Rb09b71456c5043a9"/>
    <p:sldId xmlns:r="http://schemas.openxmlformats.org/officeDocument/2006/relationships" id="257" r:id="Rda021be47b5943ff"/>
    <p:sldId xmlns:r="http://schemas.openxmlformats.org/officeDocument/2006/relationships" id="258" r:id="R6144ba55a9d04168"/>
    <p:sldId xmlns:r="http://schemas.openxmlformats.org/officeDocument/2006/relationships" id="259" r:id="R1c5c4e62d8fa4d95"/>
    <p:sldId xmlns:r="http://schemas.openxmlformats.org/officeDocument/2006/relationships" id="260" r:id="R4e53027863e4493a"/>
    <p:sldId xmlns:r="http://schemas.openxmlformats.org/officeDocument/2006/relationships" id="261" r:id="R8a242861b9564a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1c27c7546419e" /><Relationship Type="http://schemas.openxmlformats.org/officeDocument/2006/relationships/slide" Target="/ppt/slides/slide1.xml" Id="Rb09b71456c5043a9" /><Relationship Type="http://schemas.openxmlformats.org/officeDocument/2006/relationships/slide" Target="/ppt/slides/slide2.xml" Id="Rda021be47b5943ff" /><Relationship Type="http://schemas.openxmlformats.org/officeDocument/2006/relationships/slide" Target="/ppt/slides/slide3.xml" Id="R6144ba55a9d04168" /><Relationship Type="http://schemas.openxmlformats.org/officeDocument/2006/relationships/slide" Target="/ppt/slides/slide4.xml" Id="R1c5c4e62d8fa4d95" /><Relationship Type="http://schemas.openxmlformats.org/officeDocument/2006/relationships/slide" Target="/ppt/slides/slide5.xml" Id="R4e53027863e4493a" /><Relationship Type="http://schemas.openxmlformats.org/officeDocument/2006/relationships/slide" Target="/ppt/slides/slide6.xml" Id="R8a242861b9564a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30e47b7fb7439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d53fc96264fc8" /><Relationship Type="http://schemas.openxmlformats.org/officeDocument/2006/relationships/theme" Target="/ppt/slideMasters/theme/theme1.xml" Id="R12c603cc8cf545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dd53fc96264fc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884efd3bb43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09a6aa372446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543257274474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545938ae204f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36bde4ed284ac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562def792840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DENTO TECH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DENTO TECH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NORDMO JON  –  37,4 %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HØIBY PER  –  25,2 %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HØIBY ESPEN BJARTE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ACHILLES AS  –  8,1 %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JUNKER TOM IVAR TJESSEM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ØYDNA HOLDING AS  –  4,6 %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983 073 913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DENTO TECH AS</a:t>
            </a:r>
          </a:p>
        </p:txBody>
      </p:sp>
    </p:spTree>
  </p:cSld>
  <p:clrMapOvr>
    <a:masterClrMapping xmlns:a="http://schemas.openxmlformats.org/drawingml/2006/main"/>
  </p:clrMapOvr>
</p:sld>
</file>