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86445e5830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1b7c883396410b"/>
  </p:sldMasterIdLst>
  <p:sldIdLst>
    <p:sldId xmlns:r="http://schemas.openxmlformats.org/officeDocument/2006/relationships" id="256" r:id="R2a59b99e01cb4dea"/>
    <p:sldId xmlns:r="http://schemas.openxmlformats.org/officeDocument/2006/relationships" id="257" r:id="R28c2d4c46ccd4a13"/>
    <p:sldId xmlns:r="http://schemas.openxmlformats.org/officeDocument/2006/relationships" id="258" r:id="R250ec773321541b0"/>
    <p:sldId xmlns:r="http://schemas.openxmlformats.org/officeDocument/2006/relationships" id="259" r:id="R45a98efa63f9458a"/>
    <p:sldId xmlns:r="http://schemas.openxmlformats.org/officeDocument/2006/relationships" id="260" r:id="Rd4a8bf326a624477"/>
    <p:sldId xmlns:r="http://schemas.openxmlformats.org/officeDocument/2006/relationships" id="261" r:id="R06597ae76274489c"/>
    <p:sldId xmlns:r="http://schemas.openxmlformats.org/officeDocument/2006/relationships" id="262" r:id="R4cf2edb4fd60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1b7c883396410b" /><Relationship Type="http://schemas.openxmlformats.org/officeDocument/2006/relationships/slide" Target="/ppt/slides/slide1.xml" Id="R2a59b99e01cb4dea" /><Relationship Type="http://schemas.openxmlformats.org/officeDocument/2006/relationships/slide" Target="/ppt/slides/slide2.xml" Id="R28c2d4c46ccd4a13" /><Relationship Type="http://schemas.openxmlformats.org/officeDocument/2006/relationships/slide" Target="/ppt/slides/slide3.xml" Id="R250ec773321541b0" /><Relationship Type="http://schemas.openxmlformats.org/officeDocument/2006/relationships/slide" Target="/ppt/slides/slide4.xml" Id="R45a98efa63f9458a" /><Relationship Type="http://schemas.openxmlformats.org/officeDocument/2006/relationships/slide" Target="/ppt/slides/slide5.xml" Id="Rd4a8bf326a624477" /><Relationship Type="http://schemas.openxmlformats.org/officeDocument/2006/relationships/slide" Target="/ppt/slides/slide6.xml" Id="R06597ae76274489c" /><Relationship Type="http://schemas.openxmlformats.org/officeDocument/2006/relationships/slide" Target="/ppt/slides/slide7.xml" Id="R4cf2edb4fd60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c6f5b8f154a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eba400f6b4833" /><Relationship Type="http://schemas.openxmlformats.org/officeDocument/2006/relationships/theme" Target="/ppt/slideMasters/theme/theme1.xml" Id="Rbcc08615fa38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2eba400f6b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cec2987da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3adf96d93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c6c2064cd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0ad60e0e14c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d6272a3b3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f1ccb210f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5b4ae3a284f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AGNITIO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AGNITIO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77 165 820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10 050 423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8 036 684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26 013 800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SMEDEGÅRD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WIGUM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REIDAR GRYTBAKK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KÅRE FURRE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AGNITIO AS</a:t>
            </a:r>
          </a:p>
        </p:txBody>
      </p:sp>
    </p:spTree>
  </p:cSld>
  <p:clrMapOvr>
    <a:masterClrMapping xmlns:a="http://schemas.openxmlformats.org/drawingml/2006/main"/>
  </p:clrMapOvr>
</p:sld>
</file>