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81c32b891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f5b0348124a08"/>
  </p:sldMasterIdLst>
  <p:sldIdLst>
    <p:sldId xmlns:r="http://schemas.openxmlformats.org/officeDocument/2006/relationships" id="256" r:id="R90f8519982504c91"/>
    <p:sldId xmlns:r="http://schemas.openxmlformats.org/officeDocument/2006/relationships" id="257" r:id="Rc64daf3279884f98"/>
    <p:sldId xmlns:r="http://schemas.openxmlformats.org/officeDocument/2006/relationships" id="258" r:id="Rec79f7e34598494d"/>
    <p:sldId xmlns:r="http://schemas.openxmlformats.org/officeDocument/2006/relationships" id="259" r:id="R2e27ebd173714409"/>
    <p:sldId xmlns:r="http://schemas.openxmlformats.org/officeDocument/2006/relationships" id="260" r:id="R6e6c50738b64446c"/>
    <p:sldId xmlns:r="http://schemas.openxmlformats.org/officeDocument/2006/relationships" id="261" r:id="R0123448d6673440f"/>
    <p:sldId xmlns:r="http://schemas.openxmlformats.org/officeDocument/2006/relationships" id="262" r:id="R5fa0b535a8a0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f5b0348124a08" /><Relationship Type="http://schemas.openxmlformats.org/officeDocument/2006/relationships/slide" Target="/ppt/slides/slide1.xml" Id="R90f8519982504c91" /><Relationship Type="http://schemas.openxmlformats.org/officeDocument/2006/relationships/slide" Target="/ppt/slides/slide2.xml" Id="Rc64daf3279884f98" /><Relationship Type="http://schemas.openxmlformats.org/officeDocument/2006/relationships/slide" Target="/ppt/slides/slide3.xml" Id="Rec79f7e34598494d" /><Relationship Type="http://schemas.openxmlformats.org/officeDocument/2006/relationships/slide" Target="/ppt/slides/slide4.xml" Id="R2e27ebd173714409" /><Relationship Type="http://schemas.openxmlformats.org/officeDocument/2006/relationships/slide" Target="/ppt/slides/slide5.xml" Id="R6e6c50738b64446c" /><Relationship Type="http://schemas.openxmlformats.org/officeDocument/2006/relationships/slide" Target="/ppt/slides/slide6.xml" Id="R0123448d6673440f" /><Relationship Type="http://schemas.openxmlformats.org/officeDocument/2006/relationships/slide" Target="/ppt/slides/slide7.xml" Id="R5fa0b535a8a0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c7cfdef07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e20e89aa43c2" /><Relationship Type="http://schemas.openxmlformats.org/officeDocument/2006/relationships/theme" Target="/ppt/slideMasters/theme/theme1.xml" Id="R62a45b478b8b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3e20e89aa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3c51a68e8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a831c0fb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a6a33787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fd9e6600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074fc28e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b467844fe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aa06414e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HØYDE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HØYDE 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18 589 093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BARDOFF ESPEN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BARDOFF JAN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Sydinga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32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983 091 490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