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da643dedd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9ad630c6c4aa9"/>
  </p:sldMasterIdLst>
  <p:sldIdLst>
    <p:sldId xmlns:r="http://schemas.openxmlformats.org/officeDocument/2006/relationships" id="256" r:id="R0e1378852e914a4d"/>
    <p:sldId xmlns:r="http://schemas.openxmlformats.org/officeDocument/2006/relationships" id="257" r:id="R6b37db6d30ae4806"/>
    <p:sldId xmlns:r="http://schemas.openxmlformats.org/officeDocument/2006/relationships" id="258" r:id="R296a284f19984ab5"/>
    <p:sldId xmlns:r="http://schemas.openxmlformats.org/officeDocument/2006/relationships" id="259" r:id="R7d6d215d639849b3"/>
    <p:sldId xmlns:r="http://schemas.openxmlformats.org/officeDocument/2006/relationships" id="260" r:id="R11873c2146704f89"/>
    <p:sldId xmlns:r="http://schemas.openxmlformats.org/officeDocument/2006/relationships" id="261" r:id="Rc51652a15fde409b"/>
    <p:sldId xmlns:r="http://schemas.openxmlformats.org/officeDocument/2006/relationships" id="262" r:id="R0cf39bf85216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9ad630c6c4aa9" /><Relationship Type="http://schemas.openxmlformats.org/officeDocument/2006/relationships/slide" Target="/ppt/slides/slide1.xml" Id="R0e1378852e914a4d" /><Relationship Type="http://schemas.openxmlformats.org/officeDocument/2006/relationships/slide" Target="/ppt/slides/slide2.xml" Id="R6b37db6d30ae4806" /><Relationship Type="http://schemas.openxmlformats.org/officeDocument/2006/relationships/slide" Target="/ppt/slides/slide3.xml" Id="R296a284f19984ab5" /><Relationship Type="http://schemas.openxmlformats.org/officeDocument/2006/relationships/slide" Target="/ppt/slides/slide4.xml" Id="R7d6d215d639849b3" /><Relationship Type="http://schemas.openxmlformats.org/officeDocument/2006/relationships/slide" Target="/ppt/slides/slide5.xml" Id="R11873c2146704f89" /><Relationship Type="http://schemas.openxmlformats.org/officeDocument/2006/relationships/slide" Target="/ppt/slides/slide6.xml" Id="Rc51652a15fde409b" /><Relationship Type="http://schemas.openxmlformats.org/officeDocument/2006/relationships/slide" Target="/ppt/slides/slide7.xml" Id="R0cf39bf85216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60fb64f61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d0a99a3f461b" /><Relationship Type="http://schemas.openxmlformats.org/officeDocument/2006/relationships/theme" Target="/ppt/slideMasters/theme/theme1.xml" Id="Rda729b531412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2d0a99a3f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ab9f9d310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d576f20a7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925997ae6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46f7d1fe0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9e7a66c342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4029f3eb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340d1a616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BRICK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153 770 635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14 427 795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48 820 764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TUBUS HOLDING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BRICK AS  –  26,6 %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GYLLER PROSJEKT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REGNSKAP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Grålumveien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79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firmapost@brick.no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www.brick.no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983 100 767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BRICK AS</a:t>
            </a:r>
          </a:p>
        </p:txBody>
      </p:sp>
    </p:spTree>
  </p:cSld>
  <p:clrMapOvr>
    <a:masterClrMapping xmlns:a="http://schemas.openxmlformats.org/drawingml/2006/main"/>
  </p:clrMapOvr>
</p:sld>
</file>