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81bbb2034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e1025b57c41f9"/>
  </p:sldMasterIdLst>
  <p:sldIdLst>
    <p:sldId xmlns:r="http://schemas.openxmlformats.org/officeDocument/2006/relationships" id="256" r:id="R629240c3dc0e4d27"/>
    <p:sldId xmlns:r="http://schemas.openxmlformats.org/officeDocument/2006/relationships" id="257" r:id="R0d5be5bdb41b45bf"/>
    <p:sldId xmlns:r="http://schemas.openxmlformats.org/officeDocument/2006/relationships" id="258" r:id="R2066abbbdaeb4cbd"/>
    <p:sldId xmlns:r="http://schemas.openxmlformats.org/officeDocument/2006/relationships" id="259" r:id="R6fced6b3d2cc405b"/>
    <p:sldId xmlns:r="http://schemas.openxmlformats.org/officeDocument/2006/relationships" id="260" r:id="R8c2bad4e860d4d72"/>
    <p:sldId xmlns:r="http://schemas.openxmlformats.org/officeDocument/2006/relationships" id="261" r:id="R9b420e816fc64c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e1025b57c41f9" /><Relationship Type="http://schemas.openxmlformats.org/officeDocument/2006/relationships/slide" Target="/ppt/slides/slide1.xml" Id="R629240c3dc0e4d27" /><Relationship Type="http://schemas.openxmlformats.org/officeDocument/2006/relationships/slide" Target="/ppt/slides/slide2.xml" Id="R0d5be5bdb41b45bf" /><Relationship Type="http://schemas.openxmlformats.org/officeDocument/2006/relationships/slide" Target="/ppt/slides/slide3.xml" Id="R2066abbbdaeb4cbd" /><Relationship Type="http://schemas.openxmlformats.org/officeDocument/2006/relationships/slide" Target="/ppt/slides/slide4.xml" Id="R6fced6b3d2cc405b" /><Relationship Type="http://schemas.openxmlformats.org/officeDocument/2006/relationships/slide" Target="/ppt/slides/slide5.xml" Id="R8c2bad4e860d4d72" /><Relationship Type="http://schemas.openxmlformats.org/officeDocument/2006/relationships/slide" Target="/ppt/slides/slide6.xml" Id="R9b420e816fc64c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b0111e41a6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1b1951504efd" /><Relationship Type="http://schemas.openxmlformats.org/officeDocument/2006/relationships/theme" Target="/ppt/slideMasters/theme/theme1.xml" Id="Re06ba38b29f248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a51b1951504e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26c836380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972867c944d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87319c3a741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7aa4b9424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c621d7cec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985a71d50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IMAREX POWER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IMAREX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IMAREX POWER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IMAREX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IMAREX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IMAREX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NORTHERN VISION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IMAREX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983 100 813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IMAREX POWER AS</a:t>
            </a:r>
          </a:p>
        </p:txBody>
      </p:sp>
    </p:spTree>
  </p:cSld>
  <p:clrMapOvr>
    <a:masterClrMapping xmlns:a="http://schemas.openxmlformats.org/drawingml/2006/main"/>
  </p:clrMapOvr>
</p:sld>
</file>