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da83a472e640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3af436f5014fd6"/>
  </p:sldMasterIdLst>
  <p:sldIdLst>
    <p:sldId xmlns:r="http://schemas.openxmlformats.org/officeDocument/2006/relationships" id="256" r:id="Rbb87e0bac90e4bb3"/>
    <p:sldId xmlns:r="http://schemas.openxmlformats.org/officeDocument/2006/relationships" id="257" r:id="R52eca4b8d3d44b94"/>
    <p:sldId xmlns:r="http://schemas.openxmlformats.org/officeDocument/2006/relationships" id="258" r:id="R385f376e1353421f"/>
    <p:sldId xmlns:r="http://schemas.openxmlformats.org/officeDocument/2006/relationships" id="259" r:id="R33feed01f9844307"/>
    <p:sldId xmlns:r="http://schemas.openxmlformats.org/officeDocument/2006/relationships" id="260" r:id="R8dc280ff9c7f42e1"/>
    <p:sldId xmlns:r="http://schemas.openxmlformats.org/officeDocument/2006/relationships" id="261" r:id="R3ce56df36f8946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3af436f5014fd6" /><Relationship Type="http://schemas.openxmlformats.org/officeDocument/2006/relationships/slide" Target="/ppt/slides/slide1.xml" Id="Rbb87e0bac90e4bb3" /><Relationship Type="http://schemas.openxmlformats.org/officeDocument/2006/relationships/slide" Target="/ppt/slides/slide2.xml" Id="R52eca4b8d3d44b94" /><Relationship Type="http://schemas.openxmlformats.org/officeDocument/2006/relationships/slide" Target="/ppt/slides/slide3.xml" Id="R385f376e1353421f" /><Relationship Type="http://schemas.openxmlformats.org/officeDocument/2006/relationships/slide" Target="/ppt/slides/slide4.xml" Id="R33feed01f9844307" /><Relationship Type="http://schemas.openxmlformats.org/officeDocument/2006/relationships/slide" Target="/ppt/slides/slide5.xml" Id="R8dc280ff9c7f42e1" /><Relationship Type="http://schemas.openxmlformats.org/officeDocument/2006/relationships/slide" Target="/ppt/slides/slide6.xml" Id="R3ce56df36f8946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fd69c75f94b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fb326a3ec462f" /><Relationship Type="http://schemas.openxmlformats.org/officeDocument/2006/relationships/theme" Target="/ppt/slideMasters/theme/theme1.xml" Id="R05e3414d98274e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9fb326a3ec46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d6999756242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bdc72992f42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b01c809e14d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1ba51b55b4f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96b9d5a7045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1840badb145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 1 KRAGERØ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P.A.Heuchs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98 39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983 103 545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