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0fb30a7334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6067273257495f"/>
  </p:sldMasterIdLst>
  <p:sldIdLst>
    <p:sldId xmlns:r="http://schemas.openxmlformats.org/officeDocument/2006/relationships" id="256" r:id="R30a5d4f54301460d"/>
    <p:sldId xmlns:r="http://schemas.openxmlformats.org/officeDocument/2006/relationships" id="257" r:id="Rc82675f62d1d44cd"/>
    <p:sldId xmlns:r="http://schemas.openxmlformats.org/officeDocument/2006/relationships" id="258" r:id="R4e976111148347c3"/>
    <p:sldId xmlns:r="http://schemas.openxmlformats.org/officeDocument/2006/relationships" id="259" r:id="R42c930fe9a004806"/>
    <p:sldId xmlns:r="http://schemas.openxmlformats.org/officeDocument/2006/relationships" id="260" r:id="R98f9826bfd574bf0"/>
    <p:sldId xmlns:r="http://schemas.openxmlformats.org/officeDocument/2006/relationships" id="261" r:id="Rec8b4697cc0e4a57"/>
    <p:sldId xmlns:r="http://schemas.openxmlformats.org/officeDocument/2006/relationships" id="262" r:id="R10893ba871f6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067273257495f" /><Relationship Type="http://schemas.openxmlformats.org/officeDocument/2006/relationships/slide" Target="/ppt/slides/slide1.xml" Id="R30a5d4f54301460d" /><Relationship Type="http://schemas.openxmlformats.org/officeDocument/2006/relationships/slide" Target="/ppt/slides/slide2.xml" Id="Rc82675f62d1d44cd" /><Relationship Type="http://schemas.openxmlformats.org/officeDocument/2006/relationships/slide" Target="/ppt/slides/slide3.xml" Id="R4e976111148347c3" /><Relationship Type="http://schemas.openxmlformats.org/officeDocument/2006/relationships/slide" Target="/ppt/slides/slide4.xml" Id="R42c930fe9a004806" /><Relationship Type="http://schemas.openxmlformats.org/officeDocument/2006/relationships/slide" Target="/ppt/slides/slide5.xml" Id="R98f9826bfd574bf0" /><Relationship Type="http://schemas.openxmlformats.org/officeDocument/2006/relationships/slide" Target="/ppt/slides/slide6.xml" Id="Rec8b4697cc0e4a57" /><Relationship Type="http://schemas.openxmlformats.org/officeDocument/2006/relationships/slide" Target="/ppt/slides/slide7.xml" Id="R10893ba871f6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1e0fec9bc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9804a0eba4637" /><Relationship Type="http://schemas.openxmlformats.org/officeDocument/2006/relationships/theme" Target="/ppt/slideMasters/theme/theme1.xml" Id="R16c31b9ca7a2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9804a0eba46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f661b8e79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18f3f6c3443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3c495100041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929dc94954f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a672fa9c4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5d70fc41f4f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5ea6e51ef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1 KRAGERØ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1 KRAGERØ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17 398 798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STØRSETH STIAN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 INVEST AS  –  30,1 %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P.A.Heuchs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39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983 103 545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