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1fe48b13e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bf42042514ec5"/>
  </p:sldMasterIdLst>
  <p:sldIdLst>
    <p:sldId xmlns:r="http://schemas.openxmlformats.org/officeDocument/2006/relationships" id="256" r:id="R927b43a6c3a94da7"/>
    <p:sldId xmlns:r="http://schemas.openxmlformats.org/officeDocument/2006/relationships" id="257" r:id="R2b7639ad0c3448c6"/>
    <p:sldId xmlns:r="http://schemas.openxmlformats.org/officeDocument/2006/relationships" id="258" r:id="R33745852ed204ff8"/>
    <p:sldId xmlns:r="http://schemas.openxmlformats.org/officeDocument/2006/relationships" id="259" r:id="Rc1a20222b3e44303"/>
    <p:sldId xmlns:r="http://schemas.openxmlformats.org/officeDocument/2006/relationships" id="260" r:id="R2f89d1b9a4024f7f"/>
    <p:sldId xmlns:r="http://schemas.openxmlformats.org/officeDocument/2006/relationships" id="261" r:id="R3bf8b204d3194218"/>
    <p:sldId xmlns:r="http://schemas.openxmlformats.org/officeDocument/2006/relationships" id="262" r:id="R4391275c00ff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bf42042514ec5" /><Relationship Type="http://schemas.openxmlformats.org/officeDocument/2006/relationships/slide" Target="/ppt/slides/slide1.xml" Id="R927b43a6c3a94da7" /><Relationship Type="http://schemas.openxmlformats.org/officeDocument/2006/relationships/slide" Target="/ppt/slides/slide2.xml" Id="R2b7639ad0c3448c6" /><Relationship Type="http://schemas.openxmlformats.org/officeDocument/2006/relationships/slide" Target="/ppt/slides/slide3.xml" Id="R33745852ed204ff8" /><Relationship Type="http://schemas.openxmlformats.org/officeDocument/2006/relationships/slide" Target="/ppt/slides/slide4.xml" Id="Rc1a20222b3e44303" /><Relationship Type="http://schemas.openxmlformats.org/officeDocument/2006/relationships/slide" Target="/ppt/slides/slide5.xml" Id="R2f89d1b9a4024f7f" /><Relationship Type="http://schemas.openxmlformats.org/officeDocument/2006/relationships/slide" Target="/ppt/slides/slide6.xml" Id="R3bf8b204d3194218" /><Relationship Type="http://schemas.openxmlformats.org/officeDocument/2006/relationships/slide" Target="/ppt/slides/slide7.xml" Id="R4391275c00ff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d389bd4844d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7ae4e79b94014" /><Relationship Type="http://schemas.openxmlformats.org/officeDocument/2006/relationships/theme" Target="/ppt/slideMasters/theme/theme1.xml" Id="R36172a018700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7ae4e79b9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5a55c020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4c6e1a3b9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0ddac9c5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59b0610448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6193bb76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f0fd50fe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fa8305c1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MONA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