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e27c3f364ca4cb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e35f223108b4aec"/>
  </p:sldMasterIdLst>
  <p:sldIdLst>
    <p:sldId xmlns:r="http://schemas.openxmlformats.org/officeDocument/2006/relationships" id="256" r:id="R107fc50362b54854"/>
    <p:sldId xmlns:r="http://schemas.openxmlformats.org/officeDocument/2006/relationships" id="257" r:id="R185f10eb7569499d"/>
    <p:sldId xmlns:r="http://schemas.openxmlformats.org/officeDocument/2006/relationships" id="258" r:id="Rdb622fe6e50a4493"/>
    <p:sldId xmlns:r="http://schemas.openxmlformats.org/officeDocument/2006/relationships" id="259" r:id="R438db501557c4b78"/>
    <p:sldId xmlns:r="http://schemas.openxmlformats.org/officeDocument/2006/relationships" id="260" r:id="Rcddd39d960654e09"/>
    <p:sldId xmlns:r="http://schemas.openxmlformats.org/officeDocument/2006/relationships" id="261" r:id="R9c45db2d1fb14eb0"/>
    <p:sldId xmlns:r="http://schemas.openxmlformats.org/officeDocument/2006/relationships" id="262" r:id="R7d224684d53a4ac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35f223108b4aec" /><Relationship Type="http://schemas.openxmlformats.org/officeDocument/2006/relationships/slide" Target="/ppt/slides/slide1.xml" Id="R107fc50362b54854" /><Relationship Type="http://schemas.openxmlformats.org/officeDocument/2006/relationships/slide" Target="/ppt/slides/slide2.xml" Id="R185f10eb7569499d" /><Relationship Type="http://schemas.openxmlformats.org/officeDocument/2006/relationships/slide" Target="/ppt/slides/slide3.xml" Id="Rdb622fe6e50a4493" /><Relationship Type="http://schemas.openxmlformats.org/officeDocument/2006/relationships/slide" Target="/ppt/slides/slide4.xml" Id="R438db501557c4b78" /><Relationship Type="http://schemas.openxmlformats.org/officeDocument/2006/relationships/slide" Target="/ppt/slides/slide5.xml" Id="Rcddd39d960654e09" /><Relationship Type="http://schemas.openxmlformats.org/officeDocument/2006/relationships/slide" Target="/ppt/slides/slide6.xml" Id="R9c45db2d1fb14eb0" /><Relationship Type="http://schemas.openxmlformats.org/officeDocument/2006/relationships/slide" Target="/ppt/slides/slide7.xml" Id="R7d224684d53a4ac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ee46cab43b4c1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3614081523475e" /><Relationship Type="http://schemas.openxmlformats.org/officeDocument/2006/relationships/theme" Target="/ppt/slideMasters/theme/theme1.xml" Id="R8c584b4f9315409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f3614081523475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903d9433584e7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c5b670516d4a7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d28ec9f97b499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2d2ae0ef5c47b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07b65ceb5b42b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4d37c4e9dd4f7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4352bbb7184af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PRO-REVISJON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PRO-REVISJON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PRO-REVISJON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PRO-REVISJON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PRO-REVISJON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PRO-REVISJON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8 440 188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1 232 092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911 054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611 250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3 283 232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PRO-REVISJON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BERNT ATLE ENGER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PRO-REVISJON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Kongsgård alle 61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4632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38 14 44 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firmapost@pro-revisjon.no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www.pro-revisjon.no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983 170 609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PRO-REVISJON AS</a:t>
            </a:r>
          </a:p>
        </p:txBody>
      </p:sp>
    </p:spTree>
  </p:cSld>
  <p:clrMapOvr>
    <a:masterClrMapping xmlns:a="http://schemas.openxmlformats.org/drawingml/2006/main"/>
  </p:clrMapOvr>
</p:sld>
</file>