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c29bd5cc454e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f8d73adf964125"/>
  </p:sldMasterIdLst>
  <p:sldIdLst>
    <p:sldId xmlns:r="http://schemas.openxmlformats.org/officeDocument/2006/relationships" id="256" r:id="Ra4dcf62470f64881"/>
    <p:sldId xmlns:r="http://schemas.openxmlformats.org/officeDocument/2006/relationships" id="257" r:id="R21ae1f86e01f4b84"/>
    <p:sldId xmlns:r="http://schemas.openxmlformats.org/officeDocument/2006/relationships" id="258" r:id="R1db4a3a2264b45c9"/>
    <p:sldId xmlns:r="http://schemas.openxmlformats.org/officeDocument/2006/relationships" id="259" r:id="Rfc45eb96232d491b"/>
    <p:sldId xmlns:r="http://schemas.openxmlformats.org/officeDocument/2006/relationships" id="260" r:id="R63389aed9927449d"/>
    <p:sldId xmlns:r="http://schemas.openxmlformats.org/officeDocument/2006/relationships" id="261" r:id="R73b52f578cde4e80"/>
    <p:sldId xmlns:r="http://schemas.openxmlformats.org/officeDocument/2006/relationships" id="262" r:id="R5d887f444ccc43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f8d73adf964125" /><Relationship Type="http://schemas.openxmlformats.org/officeDocument/2006/relationships/slide" Target="/ppt/slides/slide1.xml" Id="Ra4dcf62470f64881" /><Relationship Type="http://schemas.openxmlformats.org/officeDocument/2006/relationships/slide" Target="/ppt/slides/slide2.xml" Id="R21ae1f86e01f4b84" /><Relationship Type="http://schemas.openxmlformats.org/officeDocument/2006/relationships/slide" Target="/ppt/slides/slide3.xml" Id="R1db4a3a2264b45c9" /><Relationship Type="http://schemas.openxmlformats.org/officeDocument/2006/relationships/slide" Target="/ppt/slides/slide4.xml" Id="Rfc45eb96232d491b" /><Relationship Type="http://schemas.openxmlformats.org/officeDocument/2006/relationships/slide" Target="/ppt/slides/slide5.xml" Id="R63389aed9927449d" /><Relationship Type="http://schemas.openxmlformats.org/officeDocument/2006/relationships/slide" Target="/ppt/slides/slide6.xml" Id="R73b52f578cde4e80" /><Relationship Type="http://schemas.openxmlformats.org/officeDocument/2006/relationships/slide" Target="/ppt/slides/slide7.xml" Id="R5d887f444ccc43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02791c01ec4a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cb9f85c6c418c" /><Relationship Type="http://schemas.openxmlformats.org/officeDocument/2006/relationships/theme" Target="/ppt/slideMasters/theme/theme1.xml" Id="R8d76d49c3bef4b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2cb9f85c6c41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1ec6e4813346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66de2edcca46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5cc69ed25040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ccab7d5ce645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79b65790f4a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656610a8bf47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415556ed64d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BUA REGNSKAP AS ble etablert [år] og holder til i Rindal.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1 689 273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43 069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48 622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940 975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1 675 562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VENKE BJØRNDAL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Rindalslina 151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6657 Rindal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66 55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buaregnskap@outlook.com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983 178 413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BUA REGNSKAP AS</a:t>
            </a:r>
          </a:p>
        </p:txBody>
      </p:sp>
    </p:spTree>
  </p:cSld>
  <p:clrMapOvr>
    <a:masterClrMapping xmlns:a="http://schemas.openxmlformats.org/drawingml/2006/main"/>
  </p:clrMapOvr>
</p:sld>
</file>