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1da2ce70b40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6c60df77845ae"/>
  </p:sldMasterIdLst>
  <p:sldIdLst>
    <p:sldId xmlns:r="http://schemas.openxmlformats.org/officeDocument/2006/relationships" id="256" r:id="Rb3dbf8a33ce4400b"/>
    <p:sldId xmlns:r="http://schemas.openxmlformats.org/officeDocument/2006/relationships" id="257" r:id="Rec025513b18f4e07"/>
    <p:sldId xmlns:r="http://schemas.openxmlformats.org/officeDocument/2006/relationships" id="258" r:id="Rd8805ac128d64504"/>
    <p:sldId xmlns:r="http://schemas.openxmlformats.org/officeDocument/2006/relationships" id="259" r:id="Rd8de99ee5a2c4159"/>
    <p:sldId xmlns:r="http://schemas.openxmlformats.org/officeDocument/2006/relationships" id="260" r:id="Raddab6b93da94ad8"/>
    <p:sldId xmlns:r="http://schemas.openxmlformats.org/officeDocument/2006/relationships" id="261" r:id="Re6a00c314dd84112"/>
    <p:sldId xmlns:r="http://schemas.openxmlformats.org/officeDocument/2006/relationships" id="262" r:id="R950f66cbf698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6c60df77845ae" /><Relationship Type="http://schemas.openxmlformats.org/officeDocument/2006/relationships/slide" Target="/ppt/slides/slide1.xml" Id="Rb3dbf8a33ce4400b" /><Relationship Type="http://schemas.openxmlformats.org/officeDocument/2006/relationships/slide" Target="/ppt/slides/slide2.xml" Id="Rec025513b18f4e07" /><Relationship Type="http://schemas.openxmlformats.org/officeDocument/2006/relationships/slide" Target="/ppt/slides/slide3.xml" Id="Rd8805ac128d64504" /><Relationship Type="http://schemas.openxmlformats.org/officeDocument/2006/relationships/slide" Target="/ppt/slides/slide4.xml" Id="Rd8de99ee5a2c4159" /><Relationship Type="http://schemas.openxmlformats.org/officeDocument/2006/relationships/slide" Target="/ppt/slides/slide5.xml" Id="Raddab6b93da94ad8" /><Relationship Type="http://schemas.openxmlformats.org/officeDocument/2006/relationships/slide" Target="/ppt/slides/slide6.xml" Id="Re6a00c314dd84112" /><Relationship Type="http://schemas.openxmlformats.org/officeDocument/2006/relationships/slide" Target="/ppt/slides/slide7.xml" Id="R950f66cbf698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d474baac8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39c361fa94830" /><Relationship Type="http://schemas.openxmlformats.org/officeDocument/2006/relationships/theme" Target="/ppt/slideMasters/theme/theme1.xml" Id="R987ddd5b4f30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39c361fa948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39e92b21e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90e966ec47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da5a62f7540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fb8d487e2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6ab7572d246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9f426e3654c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99f565f4e4e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ALBATROSS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ALBATROSS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−341 430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191 071 476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201 973 429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MILLA INVESTMENT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STOKKEDAMMEN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983 180 361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INVESTMENT AS</a:t>
            </a:r>
          </a:p>
        </p:txBody>
      </p:sp>
    </p:spTree>
  </p:cSld>
  <p:clrMapOvr>
    <a:masterClrMapping xmlns:a="http://schemas.openxmlformats.org/drawingml/2006/main"/>
  </p:clrMapOvr>
</p:sld>
</file>