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4a432e66ab44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d462522f474246"/>
  </p:sldMasterIdLst>
  <p:sldIdLst>
    <p:sldId xmlns:r="http://schemas.openxmlformats.org/officeDocument/2006/relationships" id="256" r:id="R894185aaecbb468f"/>
    <p:sldId xmlns:r="http://schemas.openxmlformats.org/officeDocument/2006/relationships" id="257" r:id="R7e1c68c9b57c44c3"/>
    <p:sldId xmlns:r="http://schemas.openxmlformats.org/officeDocument/2006/relationships" id="258" r:id="R604e1cc84a63461a"/>
    <p:sldId xmlns:r="http://schemas.openxmlformats.org/officeDocument/2006/relationships" id="259" r:id="Rba92ad46d17f49e7"/>
    <p:sldId xmlns:r="http://schemas.openxmlformats.org/officeDocument/2006/relationships" id="260" r:id="Rec1ca11c008c40c0"/>
    <p:sldId xmlns:r="http://schemas.openxmlformats.org/officeDocument/2006/relationships" id="261" r:id="Rd7505e50ea8748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d462522f474246" /><Relationship Type="http://schemas.openxmlformats.org/officeDocument/2006/relationships/slide" Target="/ppt/slides/slide1.xml" Id="R894185aaecbb468f" /><Relationship Type="http://schemas.openxmlformats.org/officeDocument/2006/relationships/slide" Target="/ppt/slides/slide2.xml" Id="R7e1c68c9b57c44c3" /><Relationship Type="http://schemas.openxmlformats.org/officeDocument/2006/relationships/slide" Target="/ppt/slides/slide3.xml" Id="R604e1cc84a63461a" /><Relationship Type="http://schemas.openxmlformats.org/officeDocument/2006/relationships/slide" Target="/ppt/slides/slide4.xml" Id="Rba92ad46d17f49e7" /><Relationship Type="http://schemas.openxmlformats.org/officeDocument/2006/relationships/slide" Target="/ppt/slides/slide5.xml" Id="Rec1ca11c008c40c0" /><Relationship Type="http://schemas.openxmlformats.org/officeDocument/2006/relationships/slide" Target="/ppt/slides/slide6.xml" Id="Rd7505e50ea8748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ccb432248c45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06882496246ee" /><Relationship Type="http://schemas.openxmlformats.org/officeDocument/2006/relationships/theme" Target="/ppt/slideMasters/theme/theme1.xml" Id="R38471678970447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706882496246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ba1a5e5cb40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b9ac6b10f43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2777bf81a45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081d7f54b46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9cf155ab44c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deb4926234a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LAILA LARSEN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LAILA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LARSEN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LAILA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LAILA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LAILA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LARSEN LAILA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LAILA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983 189 113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LAILA LARSEN AS</a:t>
            </a:r>
          </a:p>
        </p:txBody>
      </p:sp>
    </p:spTree>
  </p:cSld>
  <p:clrMapOvr>
    <a:masterClrMapping xmlns:a="http://schemas.openxmlformats.org/drawingml/2006/main"/>
  </p:clrMapOvr>
</p:sld>
</file>