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ff60b4d8b44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969b1050e4d15"/>
  </p:sldMasterIdLst>
  <p:sldIdLst>
    <p:sldId xmlns:r="http://schemas.openxmlformats.org/officeDocument/2006/relationships" id="256" r:id="Rb4d64f0716854ae0"/>
    <p:sldId xmlns:r="http://schemas.openxmlformats.org/officeDocument/2006/relationships" id="257" r:id="R1504656cb3cf41e0"/>
    <p:sldId xmlns:r="http://schemas.openxmlformats.org/officeDocument/2006/relationships" id="258" r:id="Rd014a370bace4cf3"/>
    <p:sldId xmlns:r="http://schemas.openxmlformats.org/officeDocument/2006/relationships" id="259" r:id="Rb66ad2d7f5a9408e"/>
    <p:sldId xmlns:r="http://schemas.openxmlformats.org/officeDocument/2006/relationships" id="260" r:id="R3029a4fa06bb4f96"/>
    <p:sldId xmlns:r="http://schemas.openxmlformats.org/officeDocument/2006/relationships" id="261" r:id="R4f2faa7c48fc4baa"/>
    <p:sldId xmlns:r="http://schemas.openxmlformats.org/officeDocument/2006/relationships" id="262" r:id="R691b6e2ee97e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969b1050e4d15" /><Relationship Type="http://schemas.openxmlformats.org/officeDocument/2006/relationships/slide" Target="/ppt/slides/slide1.xml" Id="Rb4d64f0716854ae0" /><Relationship Type="http://schemas.openxmlformats.org/officeDocument/2006/relationships/slide" Target="/ppt/slides/slide2.xml" Id="R1504656cb3cf41e0" /><Relationship Type="http://schemas.openxmlformats.org/officeDocument/2006/relationships/slide" Target="/ppt/slides/slide3.xml" Id="Rd014a370bace4cf3" /><Relationship Type="http://schemas.openxmlformats.org/officeDocument/2006/relationships/slide" Target="/ppt/slides/slide4.xml" Id="Rb66ad2d7f5a9408e" /><Relationship Type="http://schemas.openxmlformats.org/officeDocument/2006/relationships/slide" Target="/ppt/slides/slide5.xml" Id="R3029a4fa06bb4f96" /><Relationship Type="http://schemas.openxmlformats.org/officeDocument/2006/relationships/slide" Target="/ppt/slides/slide6.xml" Id="R4f2faa7c48fc4baa" /><Relationship Type="http://schemas.openxmlformats.org/officeDocument/2006/relationships/slide" Target="/ppt/slides/slide7.xml" Id="R691b6e2ee97e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dbcbde8d84b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e7999d78542b8" /><Relationship Type="http://schemas.openxmlformats.org/officeDocument/2006/relationships/theme" Target="/ppt/slideMasters/theme/theme1.xml" Id="R79f4e76ed01548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e7999d785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21d5bc745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39891412a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2add595c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0b03e91f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a796a2988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486d5c6f9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976a3aad1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MOBØ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2 518 120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13 193 803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14 578 256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TORMOD STRAND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ARTHUR STRAND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tom.strand@sfjbb.net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983 195 180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MOBØ AS</a:t>
            </a:r>
          </a:p>
        </p:txBody>
      </p:sp>
    </p:spTree>
  </p:cSld>
  <p:clrMapOvr>
    <a:masterClrMapping xmlns:a="http://schemas.openxmlformats.org/drawingml/2006/main"/>
  </p:clrMapOvr>
</p:sld>
</file>