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5690c22de14c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f9a185fee2484c"/>
  </p:sldMasterIdLst>
  <p:sldIdLst>
    <p:sldId xmlns:r="http://schemas.openxmlformats.org/officeDocument/2006/relationships" id="256" r:id="R7cb83c22632c4ef4"/>
    <p:sldId xmlns:r="http://schemas.openxmlformats.org/officeDocument/2006/relationships" id="257" r:id="Re55a237e7ae548c5"/>
    <p:sldId xmlns:r="http://schemas.openxmlformats.org/officeDocument/2006/relationships" id="258" r:id="Rb65589e34a764154"/>
    <p:sldId xmlns:r="http://schemas.openxmlformats.org/officeDocument/2006/relationships" id="259" r:id="R8a43f05e36cc4daf"/>
    <p:sldId xmlns:r="http://schemas.openxmlformats.org/officeDocument/2006/relationships" id="260" r:id="R3373bd5ab9aa4adc"/>
    <p:sldId xmlns:r="http://schemas.openxmlformats.org/officeDocument/2006/relationships" id="261" r:id="Rec92216473e84727"/>
    <p:sldId xmlns:r="http://schemas.openxmlformats.org/officeDocument/2006/relationships" id="262" r:id="Re5c152e136ee49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f9a185fee2484c" /><Relationship Type="http://schemas.openxmlformats.org/officeDocument/2006/relationships/slide" Target="/ppt/slides/slide1.xml" Id="R7cb83c22632c4ef4" /><Relationship Type="http://schemas.openxmlformats.org/officeDocument/2006/relationships/slide" Target="/ppt/slides/slide2.xml" Id="Re55a237e7ae548c5" /><Relationship Type="http://schemas.openxmlformats.org/officeDocument/2006/relationships/slide" Target="/ppt/slides/slide3.xml" Id="Rb65589e34a764154" /><Relationship Type="http://schemas.openxmlformats.org/officeDocument/2006/relationships/slide" Target="/ppt/slides/slide4.xml" Id="R8a43f05e36cc4daf" /><Relationship Type="http://schemas.openxmlformats.org/officeDocument/2006/relationships/slide" Target="/ppt/slides/slide5.xml" Id="R3373bd5ab9aa4adc" /><Relationship Type="http://schemas.openxmlformats.org/officeDocument/2006/relationships/slide" Target="/ppt/slides/slide6.xml" Id="Rec92216473e84727" /><Relationship Type="http://schemas.openxmlformats.org/officeDocument/2006/relationships/slide" Target="/ppt/slides/slide7.xml" Id="Re5c152e136ee49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1ea859b1a46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a372846234f5d" /><Relationship Type="http://schemas.openxmlformats.org/officeDocument/2006/relationships/theme" Target="/ppt/slideMasters/theme/theme1.xml" Id="R6ca2f07c77bb4c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5a372846234f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b1ced013e47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eac6d747744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a9fb4b6d743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82389e4f24b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84f96c7cc42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ea7a47f0a4e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dd149f92b48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BAS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 ARKITEKTER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15 725 925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1 425 508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1 100 149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3 762 669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7 986 600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KJELL CHRISTIAN K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TONE KRANGE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AFZAL WAQAS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ANDREASSON BO INGE JÖRGEN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 ARKITEKTER 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BERGDAL KAROLINE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Marie gate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1706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13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tone@bas-ark.no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983 196 608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